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83" r:id="rId3"/>
    <p:sldId id="285" r:id="rId4"/>
    <p:sldId id="286" r:id="rId5"/>
    <p:sldId id="291" r:id="rId6"/>
    <p:sldId id="292" r:id="rId7"/>
    <p:sldId id="293" r:id="rId8"/>
    <p:sldId id="295" r:id="rId9"/>
    <p:sldId id="296" r:id="rId10"/>
    <p:sldId id="287" r:id="rId11"/>
    <p:sldId id="297" r:id="rId12"/>
    <p:sldId id="298" r:id="rId13"/>
    <p:sldId id="299" r:id="rId14"/>
    <p:sldId id="301" r:id="rId15"/>
    <p:sldId id="288" r:id="rId16"/>
    <p:sldId id="310" r:id="rId17"/>
    <p:sldId id="311" r:id="rId18"/>
    <p:sldId id="290" r:id="rId19"/>
    <p:sldId id="303" r:id="rId20"/>
    <p:sldId id="304" r:id="rId21"/>
    <p:sldId id="306" r:id="rId22"/>
    <p:sldId id="307" r:id="rId23"/>
    <p:sldId id="312" r:id="rId24"/>
    <p:sldId id="308" r:id="rId25"/>
    <p:sldId id="309" r:id="rId26"/>
  </p:sldIdLst>
  <p:sldSz cx="9144000" cy="6858000" type="screen4x3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A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301B821-A1FF-4177-AEE7-76D212191A09}">
  <a:tblStyle styleId="{B301B821-A1FF-4177-AEE7-76D212191A09}" styleName="Medium Style 9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9DCAF9ED-07DC-4A11-8D7F-57B35C25682E}" styleName="Medium Style 10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793D81CF-94F2-401A-BA57-92F5A7B2D0C5}" styleName="Medium Style 8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5FD0F851-EC5A-4D38-B0AD-8093EC10F338}" styleName="Light Style 6">
    <a:wholeTbl>
      <a:tcTxStyle>
        <a:fontRef idx="minor">
          <a:scrgbClr r="0" g="0" b="0"/>
        </a:fontRef>
        <a:schemeClr val="accent5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1FECB4D8-DB02-4DC6-A0A2-4F2EBAE1DC90}" styleName="Medium Style 1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3B4B98B0-60AC-42C2-AFA5-B58CD77FA1E5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0E3FDE45-AF77-4B5C-9715-49D594BDF05E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82" autoAdjust="0"/>
    <p:restoredTop sz="92115" autoAdjust="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31555DB1-8736-42A3-B48D-2B08FB93332A}" type="datetimeFigureOut">
              <a:rPr lang="en-US" smtClean="0"/>
              <a:pPr/>
              <a:t>7/28/2016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5400D380-E0D7-4EB1-B91E-BFCC7DA7F2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0BDB199F-A56C-4049-BA04-1447030960FF}" type="datetimeFigureOut">
              <a:rPr lang="en-US" smtClean="0"/>
              <a:pPr/>
              <a:t>7/28/2016</a:t>
            </a:fld>
            <a:endParaRPr lang="en-US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anchor="ctr"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B3A019F3-8596-4028-9847-CBD3A185B0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0"/>
          <p:cNvSpPr/>
          <p:nvPr userDrawn="1"/>
        </p:nvSpPr>
        <p:spPr>
          <a:xfrm>
            <a:off x="0" y="3505200"/>
            <a:ext cx="9144000" cy="1143000"/>
          </a:xfrm>
          <a:prstGeom prst="rect">
            <a:avLst/>
          </a:prstGeom>
          <a:solidFill>
            <a:schemeClr val="accent6">
              <a:shade val="75000"/>
            </a:schemeClr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" name="Rectangle 2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7239000" cy="533400"/>
          </a:xfrm>
          <a:noFill/>
        </p:spPr>
        <p:txBody>
          <a:bodyPr vert="horz"/>
          <a:lstStyle>
            <a:lvl1pPr algn="l">
              <a:defRPr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subTitle" idx="1" hasCustomPrompt="1"/>
          </p:nvPr>
        </p:nvSpPr>
        <p:spPr>
          <a:xfrm>
            <a:off x="228600" y="4706112"/>
            <a:ext cx="6934200" cy="228600"/>
          </a:xfrm>
          <a:solidFill>
            <a:schemeClr val="bg1"/>
          </a:solidFill>
        </p:spPr>
        <p:txBody>
          <a:bodyPr/>
          <a:lstStyle>
            <a:lvl1pPr marL="0" indent="0" algn="l">
              <a:buNone/>
              <a:defRPr sz="1100" b="1">
                <a:solidFill>
                  <a:schemeClr val="accent4">
                    <a:shade val="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dirty="0"/>
              <a:t>Click to add author information</a:t>
            </a:r>
          </a:p>
        </p:txBody>
      </p:sp>
      <p:sp>
        <p:nvSpPr>
          <p:cNvPr id="15" name="Rectangle 15"/>
          <p:cNvSpPr>
            <a:spLocks noGrp="1"/>
          </p:cNvSpPr>
          <p:nvPr>
            <p:ph type="sldNum" sz="quarter" idx="11"/>
          </p:nvPr>
        </p:nvSpPr>
        <p:spPr>
          <a:xfrm>
            <a:off x="6477000" y="6477000"/>
            <a:ext cx="1021080" cy="304800"/>
          </a:xfrm>
        </p:spPr>
        <p:txBody>
          <a:bodyPr anchor="ctr"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 dirty="0"/>
          </a:p>
        </p:txBody>
      </p:sp>
      <p:sp>
        <p:nvSpPr>
          <p:cNvPr id="16" name="Rectangle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" name="ContosoLogo.jpg"/>
          <p:cNvPicPr>
            <a:picLocks noChangeAspect="1"/>
          </p:cNvPicPr>
          <p:nvPr/>
        </p:nvPicPr>
        <p:blipFill>
          <a:blip r:embed="rId2">
            <a:duotone>
              <a:schemeClr val="accent4"/>
              <a:srgbClr val="FFFFFF"/>
            </a:duotone>
          </a:blip>
          <a:stretch>
            <a:fillRect/>
          </a:stretch>
        </p:blipFill>
        <p:spPr>
          <a:xfrm>
            <a:off x="7696200" y="5791200"/>
            <a:ext cx="1371600" cy="1008126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10"/>
          <p:cNvSpPr/>
          <p:nvPr userDrawn="1"/>
        </p:nvSpPr>
        <p:spPr>
          <a:xfrm>
            <a:off x="0" y="0"/>
            <a:ext cx="9144000" cy="40386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228600" y="6477000"/>
            <a:ext cx="1600200" cy="304800"/>
          </a:xfrm>
        </p:spPr>
        <p:txBody>
          <a:bodyPr anchor="ctr"/>
          <a:lstStyle>
            <a:lvl1pPr algn="l">
              <a:defRPr>
                <a:solidFill>
                  <a:srgbClr val="A0A0A0"/>
                </a:solidFill>
              </a:defRPr>
            </a:lvl1pPr>
            <a:extLst/>
          </a:lstStyle>
          <a:p>
            <a:fld id="{5A8D346D-A53F-433C-9D37-45A337EA482C}" type="datetime1">
              <a:rPr lang="en-US" smtClean="0"/>
              <a:pPr/>
              <a:t>7/28/2016</a:t>
            </a:fld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0" y="4645880"/>
            <a:ext cx="9144000" cy="27432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: 1 Top, 2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8077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15" name="Rectangle 11"/>
          <p:cNvSpPr>
            <a:spLocks noGrp="1"/>
          </p:cNvSpPr>
          <p:nvPr>
            <p:ph sz="quarter" idx="15"/>
          </p:nvPr>
        </p:nvSpPr>
        <p:spPr>
          <a:xfrm>
            <a:off x="301752" y="609600"/>
            <a:ext cx="8074152" cy="27066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  <a:endParaRPr lang="en-US"/>
          </a:p>
        </p:txBody>
      </p:sp>
      <p:sp>
        <p:nvSpPr>
          <p:cNvPr id="18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20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  <a:endParaRPr lang="en-US"/>
          </a:p>
        </p:txBody>
      </p:sp>
      <p:sp>
        <p:nvSpPr>
          <p:cNvPr id="23" name="Rectangle 11"/>
          <p:cNvSpPr>
            <a:spLocks noGrp="1"/>
          </p:cNvSpPr>
          <p:nvPr>
            <p:ph sz="quarter" idx="21"/>
          </p:nvPr>
        </p:nvSpPr>
        <p:spPr>
          <a:xfrm>
            <a:off x="4416552" y="3547872"/>
            <a:ext cx="3965448" cy="27066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Rectangle 19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pPr algn="r"/>
            <a:fld id="{FEC9D3F2-7140-49B9-866C-D21246A5836E}" type="datetime1">
              <a:rPr lang="en-US" smtClean="0"/>
              <a:pPr algn="r"/>
              <a:t>7/28/2016</a:t>
            </a:fld>
            <a:endParaRPr lang="en-US"/>
          </a:p>
        </p:txBody>
      </p:sp>
      <p:sp>
        <p:nvSpPr>
          <p:cNvPr id="20" name="Rectangle 20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2" name="Rectangle 22"/>
          <p:cNvSpPr>
            <a:spLocks noGrp="1"/>
          </p:cNvSpPr>
          <p:nvPr>
            <p:ph type="ftr" sz="quarter" idx="24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6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  <a:endParaRPr lang="en-US"/>
          </a:p>
        </p:txBody>
      </p:sp>
      <p:sp>
        <p:nvSpPr>
          <p:cNvPr id="17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  <a:endParaRPr lang="en-US"/>
          </a:p>
        </p:txBody>
      </p:sp>
      <p:sp>
        <p:nvSpPr>
          <p:cNvPr id="20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  <a:endParaRPr lang="en-US"/>
          </a:p>
        </p:txBody>
      </p:sp>
      <p:sp>
        <p:nvSpPr>
          <p:cNvPr id="24" name="Rectangle 11"/>
          <p:cNvSpPr>
            <a:spLocks noGrp="1"/>
          </p:cNvSpPr>
          <p:nvPr>
            <p:ph sz="quarter" idx="19"/>
          </p:nvPr>
        </p:nvSpPr>
        <p:spPr>
          <a:xfrm>
            <a:off x="4419600" y="609600"/>
            <a:ext cx="3962400" cy="27066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20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  <a:endParaRPr lang="en-US"/>
          </a:p>
        </p:txBody>
      </p:sp>
      <p:sp>
        <p:nvSpPr>
          <p:cNvPr id="26" name="Rectangle 11"/>
          <p:cNvSpPr>
            <a:spLocks noGrp="1"/>
          </p:cNvSpPr>
          <p:nvPr>
            <p:ph sz="quarter" idx="21"/>
          </p:nvPr>
        </p:nvSpPr>
        <p:spPr>
          <a:xfrm>
            <a:off x="4416552" y="3547872"/>
            <a:ext cx="3965448" cy="27066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3" name="Rectangle 23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pPr algn="r"/>
            <a:fld id="{CBEC585F-C108-48D6-9331-6628A0FBB73B}" type="datetime1">
              <a:rPr lang="en-US" smtClean="0"/>
              <a:pPr algn="r"/>
              <a:t>7/28/2016</a:t>
            </a:fld>
            <a:endParaRPr lang="en-US"/>
          </a:p>
        </p:txBody>
      </p:sp>
      <p:sp>
        <p:nvSpPr>
          <p:cNvPr id="27" name="Rectangle 27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8" name="Rectangle 28"/>
          <p:cNvSpPr>
            <a:spLocks noGrp="1"/>
          </p:cNvSpPr>
          <p:nvPr>
            <p:ph type="ftr" sz="quarter" idx="24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: 1 Left, 3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8" name="Rectangle 11"/>
          <p:cNvSpPr>
            <a:spLocks noGrp="1"/>
          </p:cNvSpPr>
          <p:nvPr>
            <p:ph sz="quarter" idx="16"/>
          </p:nvPr>
        </p:nvSpPr>
        <p:spPr>
          <a:xfrm>
            <a:off x="4419600" y="609600"/>
            <a:ext cx="3962400" cy="17282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20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44165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13" name="Rectangle 11"/>
          <p:cNvSpPr>
            <a:spLocks noGrp="1"/>
          </p:cNvSpPr>
          <p:nvPr>
            <p:ph sz="quarter" idx="18"/>
          </p:nvPr>
        </p:nvSpPr>
        <p:spPr>
          <a:xfrm>
            <a:off x="4416552" y="2569464"/>
            <a:ext cx="3962400" cy="17282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44196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15" name="Rectangle 11"/>
          <p:cNvSpPr>
            <a:spLocks noGrp="1"/>
          </p:cNvSpPr>
          <p:nvPr>
            <p:ph sz="quarter" idx="20"/>
          </p:nvPr>
        </p:nvSpPr>
        <p:spPr>
          <a:xfrm>
            <a:off x="4419600" y="4520184"/>
            <a:ext cx="3962400" cy="17282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Rectangle 17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pPr algn="r"/>
            <a:fld id="{7293A964-5F5E-47DC-ABD9-08A6A9FFD04F}" type="datetime1">
              <a:rPr lang="en-US" smtClean="0"/>
              <a:pPr algn="r"/>
              <a:t>7/28/2016</a:t>
            </a:fld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1" name="Rectangle 21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: 3 Left, 1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8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21" name="Rectangle 11"/>
          <p:cNvSpPr>
            <a:spLocks noGrp="1"/>
          </p:cNvSpPr>
          <p:nvPr>
            <p:ph sz="quarter" idx="15"/>
          </p:nvPr>
        </p:nvSpPr>
        <p:spPr>
          <a:xfrm>
            <a:off x="4416552" y="609600"/>
            <a:ext cx="3962400" cy="563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10" name="Rectangle 11"/>
          <p:cNvSpPr>
            <a:spLocks noGrp="1"/>
          </p:cNvSpPr>
          <p:nvPr>
            <p:ph sz="quarter" idx="16"/>
          </p:nvPr>
        </p:nvSpPr>
        <p:spPr>
          <a:xfrm>
            <a:off x="304800" y="609600"/>
            <a:ext cx="3962400" cy="17282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3017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14" name="Rectangle 11"/>
          <p:cNvSpPr>
            <a:spLocks noGrp="1"/>
          </p:cNvSpPr>
          <p:nvPr>
            <p:ph sz="quarter" idx="18"/>
          </p:nvPr>
        </p:nvSpPr>
        <p:spPr>
          <a:xfrm>
            <a:off x="301752" y="2569464"/>
            <a:ext cx="3962400" cy="17282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3048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16" name="Rectangle 11"/>
          <p:cNvSpPr>
            <a:spLocks noGrp="1"/>
          </p:cNvSpPr>
          <p:nvPr>
            <p:ph sz="quarter" idx="20"/>
          </p:nvPr>
        </p:nvSpPr>
        <p:spPr>
          <a:xfrm>
            <a:off x="304800" y="4520184"/>
            <a:ext cx="3962400" cy="17282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Rectangle 17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pPr algn="r"/>
            <a:fld id="{968C9C2A-D3B8-4543-8A47-F59C20C16D9A}" type="datetime1">
              <a:rPr lang="en-US" smtClean="0"/>
              <a:pPr algn="r"/>
              <a:t>7/28/2016</a:t>
            </a:fld>
            <a:endParaRPr lang="en-US" dirty="0"/>
          </a:p>
        </p:txBody>
      </p:sp>
      <p:sp>
        <p:nvSpPr>
          <p:cNvPr id="19" name="Rectangle 19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0" name="Rectangle 20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-Up: 2 Left, 3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  <a:endParaRPr lang="en-US"/>
          </a:p>
        </p:txBody>
      </p:sp>
      <p:sp>
        <p:nvSpPr>
          <p:cNvPr id="24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  <a:endParaRPr lang="en-US"/>
          </a:p>
        </p:txBody>
      </p:sp>
      <p:sp>
        <p:nvSpPr>
          <p:cNvPr id="26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8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29" name="Rectangle 11"/>
          <p:cNvSpPr>
            <a:spLocks noGrp="1"/>
          </p:cNvSpPr>
          <p:nvPr>
            <p:ph sz="quarter" idx="18"/>
          </p:nvPr>
        </p:nvSpPr>
        <p:spPr>
          <a:xfrm>
            <a:off x="4419600" y="609600"/>
            <a:ext cx="3962400" cy="17282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1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44165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32" name="Rectangle 11"/>
          <p:cNvSpPr>
            <a:spLocks noGrp="1"/>
          </p:cNvSpPr>
          <p:nvPr>
            <p:ph sz="quarter" idx="20"/>
          </p:nvPr>
        </p:nvSpPr>
        <p:spPr>
          <a:xfrm>
            <a:off x="4416552" y="2569464"/>
            <a:ext cx="3962400" cy="17282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3" name="Rectangle 8"/>
          <p:cNvSpPr>
            <a:spLocks noGrp="1"/>
          </p:cNvSpPr>
          <p:nvPr>
            <p:ph type="body" sz="quarter" idx="21" hasCustomPrompt="1"/>
          </p:nvPr>
        </p:nvSpPr>
        <p:spPr>
          <a:xfrm>
            <a:off x="44196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34" name="Rectangle 11"/>
          <p:cNvSpPr>
            <a:spLocks noGrp="1"/>
          </p:cNvSpPr>
          <p:nvPr>
            <p:ph sz="quarter" idx="22"/>
          </p:nvPr>
        </p:nvSpPr>
        <p:spPr>
          <a:xfrm>
            <a:off x="4419600" y="4520184"/>
            <a:ext cx="3962400" cy="17282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Rectangle 16"/>
          <p:cNvSpPr>
            <a:spLocks noGrp="1"/>
          </p:cNvSpPr>
          <p:nvPr>
            <p:ph type="dt" sz="half" idx="23"/>
          </p:nvPr>
        </p:nvSpPr>
        <p:spPr/>
        <p:txBody>
          <a:bodyPr/>
          <a:lstStyle/>
          <a:p>
            <a:pPr algn="r"/>
            <a:fld id="{29ED4C97-3C5D-482A-99AD-AD992C3024DE}" type="datetime1">
              <a:rPr lang="en-US" smtClean="0"/>
              <a:pPr algn="r"/>
              <a:t>7/28/2016</a:t>
            </a:fld>
            <a:endParaRPr lang="en-US"/>
          </a:p>
        </p:txBody>
      </p:sp>
      <p:sp>
        <p:nvSpPr>
          <p:cNvPr id="17" name="Rectangle 17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-Up: 3 Left, 2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307848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22" name="Rectangle 11"/>
          <p:cNvSpPr>
            <a:spLocks noGrp="1"/>
          </p:cNvSpPr>
          <p:nvPr>
            <p:ph sz="quarter" idx="16"/>
          </p:nvPr>
        </p:nvSpPr>
        <p:spPr>
          <a:xfrm>
            <a:off x="307848" y="609600"/>
            <a:ext cx="3962400" cy="17282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304800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26" name="Rectangle 11"/>
          <p:cNvSpPr>
            <a:spLocks noGrp="1"/>
          </p:cNvSpPr>
          <p:nvPr>
            <p:ph sz="quarter" idx="18"/>
          </p:nvPr>
        </p:nvSpPr>
        <p:spPr>
          <a:xfrm>
            <a:off x="304800" y="2569464"/>
            <a:ext cx="3962400" cy="17282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7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307848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28" name="Rectangle 11"/>
          <p:cNvSpPr>
            <a:spLocks noGrp="1"/>
          </p:cNvSpPr>
          <p:nvPr>
            <p:ph sz="quarter" idx="20"/>
          </p:nvPr>
        </p:nvSpPr>
        <p:spPr>
          <a:xfrm>
            <a:off x="307848" y="4520184"/>
            <a:ext cx="3962400" cy="17282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Rectangle 8"/>
          <p:cNvSpPr>
            <a:spLocks noGrp="1"/>
          </p:cNvSpPr>
          <p:nvPr>
            <p:ph type="body" sz="quarter" idx="21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  <a:endParaRPr lang="en-US"/>
          </a:p>
        </p:txBody>
      </p:sp>
      <p:sp>
        <p:nvSpPr>
          <p:cNvPr id="13" name="Rectangle 11"/>
          <p:cNvSpPr>
            <a:spLocks noGrp="1"/>
          </p:cNvSpPr>
          <p:nvPr>
            <p:ph sz="quarter" idx="22"/>
          </p:nvPr>
        </p:nvSpPr>
        <p:spPr>
          <a:xfrm>
            <a:off x="4419600" y="609600"/>
            <a:ext cx="3962400" cy="27066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23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  <a:endParaRPr lang="en-US"/>
          </a:p>
        </p:txBody>
      </p:sp>
      <p:sp>
        <p:nvSpPr>
          <p:cNvPr id="16" name="Rectangle 11"/>
          <p:cNvSpPr>
            <a:spLocks noGrp="1"/>
          </p:cNvSpPr>
          <p:nvPr>
            <p:ph sz="quarter" idx="24"/>
          </p:nvPr>
        </p:nvSpPr>
        <p:spPr>
          <a:xfrm>
            <a:off x="4416552" y="3547872"/>
            <a:ext cx="3965448" cy="27066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Rectangle 17"/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pPr algn="r"/>
            <a:fld id="{3EF8FEE9-63ED-4C1B-8C25-9B47C2DA1E72}" type="datetime1">
              <a:rPr lang="en-US" smtClean="0"/>
              <a:pPr algn="r"/>
              <a:t>7/28/2016</a:t>
            </a:fld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3" name="Rectangle 23"/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bsto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Rectangle 6"/>
          <p:cNvSpPr/>
          <p:nvPr/>
        </p:nvSpPr>
        <p:spPr>
          <a:xfrm>
            <a:off x="13716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8" name="Rectangle 6"/>
          <p:cNvSpPr/>
          <p:nvPr/>
        </p:nvSpPr>
        <p:spPr>
          <a:xfrm>
            <a:off x="13716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6" name="Rectangle 6"/>
          <p:cNvSpPr/>
          <p:nvPr/>
        </p:nvSpPr>
        <p:spPr>
          <a:xfrm>
            <a:off x="35052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5" name="Rectangle 6"/>
          <p:cNvSpPr/>
          <p:nvPr/>
        </p:nvSpPr>
        <p:spPr>
          <a:xfrm>
            <a:off x="35052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1" name="Rectangle 6"/>
          <p:cNvSpPr/>
          <p:nvPr/>
        </p:nvSpPr>
        <p:spPr>
          <a:xfrm>
            <a:off x="56388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" name="Rectangle 6"/>
          <p:cNvSpPr/>
          <p:nvPr/>
        </p:nvSpPr>
        <p:spPr>
          <a:xfrm>
            <a:off x="56388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4" name="Rectangle 10"/>
          <p:cNvSpPr>
            <a:spLocks noGrp="1"/>
          </p:cNvSpPr>
          <p:nvPr>
            <p:ph type="pic" sz="quarter" idx="13" hasCustomPrompt="1"/>
          </p:nvPr>
        </p:nvSpPr>
        <p:spPr>
          <a:xfrm>
            <a:off x="1524000" y="1600200"/>
            <a:ext cx="1371600" cy="685800"/>
          </a:xfrm>
        </p:spPr>
        <p:txBody>
          <a:bodyPr/>
          <a:lstStyle/>
          <a:p>
            <a:r>
              <a:rPr lang="en-US" dirty="0"/>
              <a:t>Company</a:t>
            </a:r>
            <a:r>
              <a:rPr lang="en-US" baseline="0" dirty="0"/>
              <a:t> Logo</a:t>
            </a:r>
            <a:endParaRPr lang="en-US" dirty="0"/>
          </a:p>
        </p:txBody>
      </p:sp>
      <p:sp>
        <p:nvSpPr>
          <p:cNvPr id="19" name="Rectangle 10"/>
          <p:cNvSpPr>
            <a:spLocks noGrp="1"/>
          </p:cNvSpPr>
          <p:nvPr>
            <p:ph type="pic" sz="quarter" idx="29" hasCustomPrompt="1"/>
          </p:nvPr>
        </p:nvSpPr>
        <p:spPr>
          <a:xfrm>
            <a:off x="1524000" y="4038600"/>
            <a:ext cx="1371600" cy="685800"/>
          </a:xfrm>
        </p:spPr>
        <p:txBody>
          <a:bodyPr/>
          <a:lstStyle/>
          <a:p>
            <a:r>
              <a:rPr lang="en-US" dirty="0"/>
              <a:t>Company</a:t>
            </a:r>
            <a:r>
              <a:rPr lang="en-US" baseline="0" dirty="0"/>
              <a:t> Logo</a:t>
            </a:r>
            <a:endParaRPr lang="en-US" dirty="0"/>
          </a:p>
        </p:txBody>
      </p:sp>
      <p:sp>
        <p:nvSpPr>
          <p:cNvPr id="27" name="Rectangle 10"/>
          <p:cNvSpPr>
            <a:spLocks noGrp="1"/>
          </p:cNvSpPr>
          <p:nvPr>
            <p:ph type="pic" sz="quarter" idx="17" hasCustomPrompt="1"/>
          </p:nvPr>
        </p:nvSpPr>
        <p:spPr>
          <a:xfrm>
            <a:off x="3657600" y="1600200"/>
            <a:ext cx="1371600" cy="685800"/>
          </a:xfrm>
        </p:spPr>
        <p:txBody>
          <a:bodyPr/>
          <a:lstStyle/>
          <a:p>
            <a:r>
              <a:rPr lang="en-US" dirty="0"/>
              <a:t>Company</a:t>
            </a:r>
            <a:r>
              <a:rPr lang="en-US" baseline="0" dirty="0"/>
              <a:t> Logo</a:t>
            </a:r>
            <a:endParaRPr lang="en-US" dirty="0"/>
          </a:p>
        </p:txBody>
      </p:sp>
      <p:sp>
        <p:nvSpPr>
          <p:cNvPr id="11" name="Rectangle 10"/>
          <p:cNvSpPr>
            <a:spLocks noGrp="1"/>
          </p:cNvSpPr>
          <p:nvPr>
            <p:ph type="pic" sz="quarter" idx="30" hasCustomPrompt="1"/>
          </p:nvPr>
        </p:nvSpPr>
        <p:spPr>
          <a:xfrm>
            <a:off x="3657600" y="4038600"/>
            <a:ext cx="1371600" cy="685800"/>
          </a:xfrm>
        </p:spPr>
        <p:txBody>
          <a:bodyPr/>
          <a:lstStyle/>
          <a:p>
            <a:r>
              <a:rPr lang="en-US" dirty="0"/>
              <a:t>Company</a:t>
            </a:r>
            <a:r>
              <a:rPr lang="en-US" baseline="0" dirty="0"/>
              <a:t> Logo</a:t>
            </a:r>
            <a:endParaRPr lang="en-US" dirty="0"/>
          </a:p>
        </p:txBody>
      </p:sp>
      <p:sp>
        <p:nvSpPr>
          <p:cNvPr id="4" name="Rectangle 10"/>
          <p:cNvSpPr>
            <a:spLocks noGrp="1"/>
          </p:cNvSpPr>
          <p:nvPr>
            <p:ph type="pic" sz="quarter" idx="21" hasCustomPrompt="1"/>
          </p:nvPr>
        </p:nvSpPr>
        <p:spPr>
          <a:xfrm>
            <a:off x="5791200" y="1600200"/>
            <a:ext cx="1371600" cy="685800"/>
          </a:xfrm>
        </p:spPr>
        <p:txBody>
          <a:bodyPr/>
          <a:lstStyle/>
          <a:p>
            <a:r>
              <a:rPr lang="en-US" dirty="0"/>
              <a:t>Company</a:t>
            </a:r>
            <a:r>
              <a:rPr lang="en-US" baseline="0" dirty="0"/>
              <a:t> Logo</a:t>
            </a:r>
            <a:endParaRPr lang="en-US" dirty="0"/>
          </a:p>
        </p:txBody>
      </p:sp>
      <p:sp>
        <p:nvSpPr>
          <p:cNvPr id="15" name="Rectangle 10"/>
          <p:cNvSpPr>
            <a:spLocks noGrp="1"/>
          </p:cNvSpPr>
          <p:nvPr>
            <p:ph type="pic" sz="quarter" idx="31" hasCustomPrompt="1"/>
          </p:nvPr>
        </p:nvSpPr>
        <p:spPr>
          <a:xfrm>
            <a:off x="5791200" y="4038600"/>
            <a:ext cx="1371600" cy="685800"/>
          </a:xfrm>
        </p:spPr>
        <p:txBody>
          <a:bodyPr/>
          <a:lstStyle/>
          <a:p>
            <a:r>
              <a:rPr lang="en-US" dirty="0"/>
              <a:t>Company</a:t>
            </a:r>
            <a:r>
              <a:rPr lang="en-US" baseline="0" dirty="0"/>
              <a:t> Logo</a:t>
            </a:r>
            <a:endParaRPr lang="en-US" dirty="0"/>
          </a:p>
        </p:txBody>
      </p:sp>
      <p:sp>
        <p:nvSpPr>
          <p:cNvPr id="7" name="Rectangle 12"/>
          <p:cNvSpPr>
            <a:spLocks noGrp="1"/>
          </p:cNvSpPr>
          <p:nvPr>
            <p:ph type="body" sz="quarter" idx="14" hasCustomPrompt="1"/>
          </p:nvPr>
        </p:nvSpPr>
        <p:spPr>
          <a:xfrm>
            <a:off x="1524000" y="28956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/>
              <a:t>Amount</a:t>
            </a:r>
          </a:p>
        </p:txBody>
      </p:sp>
      <p:sp>
        <p:nvSpPr>
          <p:cNvPr id="28" name="Rectangle 12"/>
          <p:cNvSpPr>
            <a:spLocks noGrp="1"/>
          </p:cNvSpPr>
          <p:nvPr>
            <p:ph type="body" sz="quarter" idx="33" hasCustomPrompt="1"/>
          </p:nvPr>
        </p:nvSpPr>
        <p:spPr>
          <a:xfrm>
            <a:off x="1524000" y="53340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/>
              <a:t>Amount</a:t>
            </a:r>
          </a:p>
        </p:txBody>
      </p:sp>
      <p:sp>
        <p:nvSpPr>
          <p:cNvPr id="30" name="Rectangle 12"/>
          <p:cNvSpPr>
            <a:spLocks noGrp="1"/>
          </p:cNvSpPr>
          <p:nvPr>
            <p:ph type="body" sz="quarter" idx="18" hasCustomPrompt="1"/>
          </p:nvPr>
        </p:nvSpPr>
        <p:spPr>
          <a:xfrm>
            <a:off x="3657600" y="28956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/>
              <a:t>Amount</a:t>
            </a:r>
          </a:p>
        </p:txBody>
      </p:sp>
      <p:sp>
        <p:nvSpPr>
          <p:cNvPr id="13" name="Rectangle 12"/>
          <p:cNvSpPr>
            <a:spLocks noGrp="1"/>
          </p:cNvSpPr>
          <p:nvPr>
            <p:ph type="body" sz="quarter" idx="34" hasCustomPrompt="1"/>
          </p:nvPr>
        </p:nvSpPr>
        <p:spPr>
          <a:xfrm>
            <a:off x="3657600" y="53340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/>
              <a:t>Amount</a:t>
            </a:r>
          </a:p>
        </p:txBody>
      </p:sp>
      <p:sp>
        <p:nvSpPr>
          <p:cNvPr id="14" name="Rectangle 12"/>
          <p:cNvSpPr>
            <a:spLocks noGrp="1"/>
          </p:cNvSpPr>
          <p:nvPr>
            <p:ph type="body" sz="quarter" idx="22" hasCustomPrompt="1"/>
          </p:nvPr>
        </p:nvSpPr>
        <p:spPr>
          <a:xfrm>
            <a:off x="5791200" y="28956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/>
              <a:t>Amount</a:t>
            </a:r>
          </a:p>
        </p:txBody>
      </p:sp>
      <p:sp>
        <p:nvSpPr>
          <p:cNvPr id="2" name="Rectangle 12"/>
          <p:cNvSpPr>
            <a:spLocks noGrp="1"/>
          </p:cNvSpPr>
          <p:nvPr>
            <p:ph type="body" sz="quarter" idx="35" hasCustomPrompt="1"/>
          </p:nvPr>
        </p:nvSpPr>
        <p:spPr>
          <a:xfrm>
            <a:off x="5791200" y="53340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/>
              <a:t>Amount</a:t>
            </a:r>
          </a:p>
        </p:txBody>
      </p:sp>
      <p:sp>
        <p:nvSpPr>
          <p:cNvPr id="44" name="Rectangle 11"/>
          <p:cNvSpPr>
            <a:spLocks noGrp="1"/>
          </p:cNvSpPr>
          <p:nvPr>
            <p:ph type="body" sz="quarter" idx="15" hasCustomPrompt="1"/>
          </p:nvPr>
        </p:nvSpPr>
        <p:spPr>
          <a:xfrm>
            <a:off x="1524000" y="32004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35" name="Rectangle 11"/>
          <p:cNvSpPr>
            <a:spLocks noGrp="1"/>
          </p:cNvSpPr>
          <p:nvPr>
            <p:ph type="body" sz="quarter" idx="37" hasCustomPrompt="1"/>
          </p:nvPr>
        </p:nvSpPr>
        <p:spPr>
          <a:xfrm>
            <a:off x="1524000" y="56388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34" name="Rectangle 11"/>
          <p:cNvSpPr>
            <a:spLocks noGrp="1"/>
          </p:cNvSpPr>
          <p:nvPr>
            <p:ph type="body" sz="quarter" idx="19" hasCustomPrompt="1"/>
          </p:nvPr>
        </p:nvSpPr>
        <p:spPr>
          <a:xfrm>
            <a:off x="3657600" y="32004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40" name="Rectangle 11"/>
          <p:cNvSpPr>
            <a:spLocks noGrp="1"/>
          </p:cNvSpPr>
          <p:nvPr>
            <p:ph type="body" sz="quarter" idx="38" hasCustomPrompt="1"/>
          </p:nvPr>
        </p:nvSpPr>
        <p:spPr>
          <a:xfrm>
            <a:off x="3657600" y="56388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38" name="Rectangle 11"/>
          <p:cNvSpPr>
            <a:spLocks noGrp="1"/>
          </p:cNvSpPr>
          <p:nvPr>
            <p:ph type="body" sz="quarter" idx="23" hasCustomPrompt="1"/>
          </p:nvPr>
        </p:nvSpPr>
        <p:spPr>
          <a:xfrm>
            <a:off x="5791200" y="32004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33" name="Rectangle 11"/>
          <p:cNvSpPr>
            <a:spLocks noGrp="1"/>
          </p:cNvSpPr>
          <p:nvPr>
            <p:ph type="body" sz="quarter" idx="39" hasCustomPrompt="1"/>
          </p:nvPr>
        </p:nvSpPr>
        <p:spPr>
          <a:xfrm>
            <a:off x="5791200" y="56388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5" name="Rectangle 14"/>
          <p:cNvSpPr>
            <a:spLocks noGrp="1"/>
          </p:cNvSpPr>
          <p:nvPr>
            <p:ph type="body" sz="quarter" idx="16" hasCustomPrompt="1"/>
          </p:nvPr>
        </p:nvSpPr>
        <p:spPr>
          <a:xfrm>
            <a:off x="1524000" y="22860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/>
              <a:t>Description</a:t>
            </a:r>
          </a:p>
        </p:txBody>
      </p:sp>
      <p:sp>
        <p:nvSpPr>
          <p:cNvPr id="56" name="Rectangle 14"/>
          <p:cNvSpPr>
            <a:spLocks noGrp="1"/>
          </p:cNvSpPr>
          <p:nvPr>
            <p:ph type="body" sz="quarter" idx="41" hasCustomPrompt="1"/>
          </p:nvPr>
        </p:nvSpPr>
        <p:spPr>
          <a:xfrm>
            <a:off x="1524000" y="47244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/>
              <a:t>Description</a:t>
            </a:r>
          </a:p>
        </p:txBody>
      </p:sp>
      <p:sp>
        <p:nvSpPr>
          <p:cNvPr id="62" name="Rectangle 14"/>
          <p:cNvSpPr>
            <a:spLocks noGrp="1"/>
          </p:cNvSpPr>
          <p:nvPr>
            <p:ph type="body" sz="quarter" idx="20" hasCustomPrompt="1"/>
          </p:nvPr>
        </p:nvSpPr>
        <p:spPr>
          <a:xfrm>
            <a:off x="3657600" y="22860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/>
              <a:t>Description</a:t>
            </a:r>
          </a:p>
        </p:txBody>
      </p:sp>
      <p:sp>
        <p:nvSpPr>
          <p:cNvPr id="37" name="Rectangle 14"/>
          <p:cNvSpPr>
            <a:spLocks noGrp="1"/>
          </p:cNvSpPr>
          <p:nvPr>
            <p:ph type="body" sz="quarter" idx="42" hasCustomPrompt="1"/>
          </p:nvPr>
        </p:nvSpPr>
        <p:spPr>
          <a:xfrm>
            <a:off x="3657600" y="47244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/>
              <a:t>Description</a:t>
            </a:r>
          </a:p>
        </p:txBody>
      </p:sp>
      <p:sp>
        <p:nvSpPr>
          <p:cNvPr id="41" name="Rectangle 14"/>
          <p:cNvSpPr>
            <a:spLocks noGrp="1"/>
          </p:cNvSpPr>
          <p:nvPr>
            <p:ph type="body" sz="quarter" idx="24" hasCustomPrompt="1"/>
          </p:nvPr>
        </p:nvSpPr>
        <p:spPr>
          <a:xfrm>
            <a:off x="5791200" y="22860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/>
              <a:t>Description</a:t>
            </a:r>
          </a:p>
        </p:txBody>
      </p:sp>
      <p:sp>
        <p:nvSpPr>
          <p:cNvPr id="52" name="Rectangle 14"/>
          <p:cNvSpPr>
            <a:spLocks noGrp="1"/>
          </p:cNvSpPr>
          <p:nvPr>
            <p:ph type="body" sz="quarter" idx="43" hasCustomPrompt="1"/>
          </p:nvPr>
        </p:nvSpPr>
        <p:spPr>
          <a:xfrm>
            <a:off x="5791200" y="47244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/>
              <a:t>Description</a:t>
            </a:r>
          </a:p>
        </p:txBody>
      </p:sp>
      <p:sp>
        <p:nvSpPr>
          <p:cNvPr id="39" name="Rectangle 51"/>
          <p:cNvSpPr>
            <a:spLocks noGrp="1"/>
          </p:cNvSpPr>
          <p:nvPr>
            <p:ph type="body" sz="quarter" idx="46"/>
          </p:nvPr>
        </p:nvSpPr>
        <p:spPr>
          <a:xfrm>
            <a:off x="304800" y="381000"/>
            <a:ext cx="8077200" cy="838200"/>
          </a:xfrm>
        </p:spPr>
        <p:txBody>
          <a:bodyPr/>
          <a:lstStyle>
            <a:lvl1pPr>
              <a:defRPr sz="1200"/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Rectangle 42"/>
          <p:cNvSpPr>
            <a:spLocks noGrp="1"/>
          </p:cNvSpPr>
          <p:nvPr>
            <p:ph type="dt" sz="half" idx="47"/>
          </p:nvPr>
        </p:nvSpPr>
        <p:spPr/>
        <p:txBody>
          <a:bodyPr/>
          <a:lstStyle/>
          <a:p>
            <a:pPr algn="r"/>
            <a:fld id="{E8BD303E-7304-41BE-B693-A76D7275A3B0}" type="datetime1">
              <a:rPr lang="en-US" smtClean="0"/>
              <a:pPr algn="r"/>
              <a:t>7/28/2016</a:t>
            </a:fld>
            <a:endParaRPr lang="en-US"/>
          </a:p>
        </p:txBody>
      </p:sp>
      <p:sp>
        <p:nvSpPr>
          <p:cNvPr id="43" name="Rectangle 4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45" name="Rectangle 45"/>
          <p:cNvSpPr>
            <a:spLocks noGrp="1"/>
          </p:cNvSpPr>
          <p:nvPr>
            <p:ph type="ftr" sz="quarter" idx="49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6553200"/>
            <a:ext cx="3581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1400">
                <a:solidFill>
                  <a:schemeClr val="tx1"/>
                </a:solidFill>
                <a:sym typeface="Symbol" pitchFamily="18" charset="2"/>
              </a:rPr>
              <a:t></a:t>
            </a:r>
            <a:r>
              <a:rPr lang="en-US">
                <a:solidFill>
                  <a:schemeClr val="tx1"/>
                </a:solidFill>
              </a:rPr>
              <a:t> 2000 Prentice Hall, Inc.  All rights reserved.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781800" y="152400"/>
            <a:ext cx="2362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u="sng">
                <a:latin typeface="AvantGarde" pitchFamily="34" charset="0"/>
              </a:rPr>
              <a:t>Outline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781800" y="76200"/>
            <a:ext cx="304800" cy="685800"/>
            <a:chOff x="4032" y="3840"/>
            <a:chExt cx="192" cy="432"/>
          </a:xfrm>
        </p:grpSpPr>
        <p:sp>
          <p:nvSpPr>
            <p:cNvPr id="6" name="AutoShape 6">
              <a:hlinkClick r:id="" action="ppaction://hlinkshowjump?jump=previousslide" highlightClick="1"/>
            </p:cNvPr>
            <p:cNvSpPr>
              <a:spLocks noChangeArrowheads="1"/>
            </p:cNvSpPr>
            <p:nvPr userDrawn="1"/>
          </p:nvSpPr>
          <p:spPr bwMode="auto">
            <a:xfrm rot="5400000">
              <a:off x="4032" y="3840"/>
              <a:ext cx="192" cy="192"/>
            </a:xfrm>
            <a:prstGeom prst="actionButtonBackPreviou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ar-EG"/>
            </a:p>
          </p:txBody>
        </p:sp>
        <p:sp>
          <p:nvSpPr>
            <p:cNvPr id="7" name="AutoShape 7">
              <a:hlinkClick r:id="" action="ppaction://hlinkshowjump?jump=nextslide" highlightClick="1"/>
            </p:cNvPr>
            <p:cNvSpPr>
              <a:spLocks noChangeArrowheads="1"/>
            </p:cNvSpPr>
            <p:nvPr userDrawn="1"/>
          </p:nvSpPr>
          <p:spPr bwMode="auto">
            <a:xfrm rot="16200000">
              <a:off x="4032" y="4080"/>
              <a:ext cx="192" cy="192"/>
            </a:xfrm>
            <a:prstGeom prst="actionButtonBackPreviou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ar-EG"/>
            </a:p>
          </p:txBody>
        </p:sp>
      </p:grp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6705600" y="838200"/>
            <a:ext cx="24384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endParaRPr lang="ar-EG" sz="1400" b="1">
              <a:solidFill>
                <a:schemeClr val="tx1"/>
              </a:solidFill>
              <a:latin typeface="AvantGarde" pitchFamily="34" charset="0"/>
            </a:endParaRP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705600" y="762000"/>
            <a:ext cx="2438400" cy="6096000"/>
          </a:xfrm>
        </p:spPr>
        <p:txBody>
          <a:bodyPr/>
          <a:lstStyle>
            <a:lvl1pPr marL="0" indent="0">
              <a:buFontTx/>
              <a:buNone/>
              <a:defRPr sz="1200" b="1">
                <a:latin typeface="AvantGarde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spcBef>
                <a:spcPct val="50000"/>
              </a:spcBef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D4847906-9AF1-4992-A729-630D653864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7" name="Rectangle 37"/>
          <p:cNvSpPr>
            <a:spLocks noGrp="1"/>
          </p:cNvSpPr>
          <p:nvPr>
            <p:ph type="body" sz="quarter" idx="13" hasCustomPrompt="1"/>
          </p:nvPr>
        </p:nvSpPr>
        <p:spPr>
          <a:xfrm>
            <a:off x="310896" y="381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/>
              <a:t>Click to add agenda item</a:t>
            </a:r>
          </a:p>
        </p:txBody>
      </p:sp>
      <p:sp>
        <p:nvSpPr>
          <p:cNvPr id="43" name="Rectangle 37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0" y="838200"/>
            <a:ext cx="7391400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/>
              <a:t>Click to add agenda item</a:t>
            </a:r>
          </a:p>
        </p:txBody>
      </p:sp>
      <p:sp>
        <p:nvSpPr>
          <p:cNvPr id="41" name="Rectangle 37"/>
          <p:cNvSpPr>
            <a:spLocks noGrp="1"/>
          </p:cNvSpPr>
          <p:nvPr>
            <p:ph type="body" sz="quarter" idx="17" hasCustomPrompt="1"/>
          </p:nvPr>
        </p:nvSpPr>
        <p:spPr>
          <a:xfrm>
            <a:off x="310896" y="1295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/>
              <a:t>Click to add agenda item</a:t>
            </a:r>
          </a:p>
        </p:txBody>
      </p:sp>
      <p:sp>
        <p:nvSpPr>
          <p:cNvPr id="45" name="Rectangle 37"/>
          <p:cNvSpPr>
            <a:spLocks noGrp="1"/>
          </p:cNvSpPr>
          <p:nvPr>
            <p:ph type="body" sz="quarter" idx="19" hasCustomPrompt="1"/>
          </p:nvPr>
        </p:nvSpPr>
        <p:spPr>
          <a:xfrm>
            <a:off x="310896" y="17526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 baseline="0"/>
            </a:lvl1pPr>
            <a:extLst/>
          </a:lstStyle>
          <a:p>
            <a:pPr lvl="0"/>
            <a:r>
              <a:rPr lang="en-US" dirty="0"/>
              <a:t>Click to add agenda item</a:t>
            </a:r>
          </a:p>
        </p:txBody>
      </p:sp>
      <p:sp>
        <p:nvSpPr>
          <p:cNvPr id="47" name="Rectangle 37"/>
          <p:cNvSpPr>
            <a:spLocks noGrp="1"/>
          </p:cNvSpPr>
          <p:nvPr>
            <p:ph type="body" sz="quarter" idx="21" hasCustomPrompt="1"/>
          </p:nvPr>
        </p:nvSpPr>
        <p:spPr>
          <a:xfrm>
            <a:off x="310896" y="22098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 baseline="0"/>
            </a:lvl1pPr>
            <a:extLst/>
          </a:lstStyle>
          <a:p>
            <a:pPr lvl="0"/>
            <a:r>
              <a:rPr lang="en-US" dirty="0"/>
              <a:t>Click to add agenda item</a:t>
            </a:r>
          </a:p>
        </p:txBody>
      </p:sp>
      <p:sp>
        <p:nvSpPr>
          <p:cNvPr id="49" name="Rectangle 37"/>
          <p:cNvSpPr>
            <a:spLocks noGrp="1"/>
          </p:cNvSpPr>
          <p:nvPr>
            <p:ph type="body" sz="quarter" idx="23" hasCustomPrompt="1"/>
          </p:nvPr>
        </p:nvSpPr>
        <p:spPr>
          <a:xfrm>
            <a:off x="310896" y="2667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/>
              <a:t>Click to add agenda item</a:t>
            </a:r>
          </a:p>
        </p:txBody>
      </p:sp>
      <p:sp>
        <p:nvSpPr>
          <p:cNvPr id="51" name="Rectangle 37"/>
          <p:cNvSpPr>
            <a:spLocks noGrp="1"/>
          </p:cNvSpPr>
          <p:nvPr>
            <p:ph type="body" sz="quarter" idx="25" hasCustomPrompt="1"/>
          </p:nvPr>
        </p:nvSpPr>
        <p:spPr>
          <a:xfrm>
            <a:off x="310896" y="31242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/>
              <a:t>Click to add agenda item</a:t>
            </a:r>
          </a:p>
        </p:txBody>
      </p:sp>
      <p:sp>
        <p:nvSpPr>
          <p:cNvPr id="53" name="Rectangle 37"/>
          <p:cNvSpPr>
            <a:spLocks noGrp="1"/>
          </p:cNvSpPr>
          <p:nvPr>
            <p:ph type="body" sz="quarter" idx="27" hasCustomPrompt="1"/>
          </p:nvPr>
        </p:nvSpPr>
        <p:spPr>
          <a:xfrm>
            <a:off x="310896" y="3581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/>
              <a:t>Click to add agenda item</a:t>
            </a:r>
          </a:p>
        </p:txBody>
      </p:sp>
      <p:sp>
        <p:nvSpPr>
          <p:cNvPr id="55" name="Rectangle 37"/>
          <p:cNvSpPr>
            <a:spLocks noGrp="1"/>
          </p:cNvSpPr>
          <p:nvPr>
            <p:ph type="body" sz="quarter" idx="29" hasCustomPrompt="1"/>
          </p:nvPr>
        </p:nvSpPr>
        <p:spPr>
          <a:xfrm>
            <a:off x="310896" y="40386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 baseline="0"/>
            </a:lvl1pPr>
            <a:extLst/>
          </a:lstStyle>
          <a:p>
            <a:pPr lvl="0"/>
            <a:r>
              <a:rPr lang="en-US" dirty="0"/>
              <a:t>Click to add agenda item</a:t>
            </a:r>
          </a:p>
        </p:txBody>
      </p:sp>
      <p:sp>
        <p:nvSpPr>
          <p:cNvPr id="57" name="Rectangle 37"/>
          <p:cNvSpPr>
            <a:spLocks noGrp="1"/>
          </p:cNvSpPr>
          <p:nvPr>
            <p:ph type="body" sz="quarter" idx="31" hasCustomPrompt="1"/>
          </p:nvPr>
        </p:nvSpPr>
        <p:spPr>
          <a:xfrm>
            <a:off x="310896" y="44958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/>
              <a:t>Click to add agenda item</a:t>
            </a:r>
          </a:p>
        </p:txBody>
      </p:sp>
      <p:sp>
        <p:nvSpPr>
          <p:cNvPr id="26" name="Rectangle 37"/>
          <p:cNvSpPr>
            <a:spLocks noGrp="1"/>
          </p:cNvSpPr>
          <p:nvPr>
            <p:ph type="body" sz="quarter" idx="33" hasCustomPrompt="1"/>
          </p:nvPr>
        </p:nvSpPr>
        <p:spPr>
          <a:xfrm>
            <a:off x="310896" y="4953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/>
              <a:t>Click to add agenda item</a:t>
            </a:r>
          </a:p>
        </p:txBody>
      </p:sp>
      <p:sp>
        <p:nvSpPr>
          <p:cNvPr id="28" name="Rectangle 37"/>
          <p:cNvSpPr>
            <a:spLocks noGrp="1"/>
          </p:cNvSpPr>
          <p:nvPr>
            <p:ph type="body" sz="quarter" idx="35" hasCustomPrompt="1"/>
          </p:nvPr>
        </p:nvSpPr>
        <p:spPr>
          <a:xfrm>
            <a:off x="310896" y="54102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/>
              <a:t>Click to add agenda item</a:t>
            </a:r>
          </a:p>
        </p:txBody>
      </p:sp>
      <p:sp>
        <p:nvSpPr>
          <p:cNvPr id="98" name="Rectangle 37"/>
          <p:cNvSpPr>
            <a:spLocks noGrp="1"/>
          </p:cNvSpPr>
          <p:nvPr>
            <p:ph type="body" sz="quarter" idx="14" hasCustomPrompt="1"/>
          </p:nvPr>
        </p:nvSpPr>
        <p:spPr>
          <a:xfrm>
            <a:off x="7696200" y="381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Page #</a:t>
            </a:r>
          </a:p>
        </p:txBody>
      </p:sp>
      <p:sp>
        <p:nvSpPr>
          <p:cNvPr id="44" name="Rectangle 37"/>
          <p:cNvSpPr>
            <a:spLocks noGrp="1"/>
          </p:cNvSpPr>
          <p:nvPr>
            <p:ph type="body" sz="quarter" idx="16" hasCustomPrompt="1"/>
          </p:nvPr>
        </p:nvSpPr>
        <p:spPr>
          <a:xfrm>
            <a:off x="7696200" y="838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Page #</a:t>
            </a:r>
            <a:endParaRPr lang="en-US"/>
          </a:p>
        </p:txBody>
      </p:sp>
      <p:sp>
        <p:nvSpPr>
          <p:cNvPr id="42" name="Rectangle 37"/>
          <p:cNvSpPr>
            <a:spLocks noGrp="1"/>
          </p:cNvSpPr>
          <p:nvPr>
            <p:ph type="body" sz="quarter" idx="18" hasCustomPrompt="1"/>
          </p:nvPr>
        </p:nvSpPr>
        <p:spPr>
          <a:xfrm>
            <a:off x="7696200" y="1295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Page #</a:t>
            </a:r>
            <a:endParaRPr lang="en-US"/>
          </a:p>
        </p:txBody>
      </p:sp>
      <p:sp>
        <p:nvSpPr>
          <p:cNvPr id="46" name="Rectangle 37"/>
          <p:cNvSpPr>
            <a:spLocks noGrp="1"/>
          </p:cNvSpPr>
          <p:nvPr>
            <p:ph type="body" sz="quarter" idx="20" hasCustomPrompt="1"/>
          </p:nvPr>
        </p:nvSpPr>
        <p:spPr>
          <a:xfrm>
            <a:off x="7696200" y="17526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Page #</a:t>
            </a:r>
            <a:endParaRPr lang="en-US"/>
          </a:p>
        </p:txBody>
      </p:sp>
      <p:sp>
        <p:nvSpPr>
          <p:cNvPr id="48" name="Rectangle 37"/>
          <p:cNvSpPr>
            <a:spLocks noGrp="1"/>
          </p:cNvSpPr>
          <p:nvPr>
            <p:ph type="body" sz="quarter" idx="22" hasCustomPrompt="1"/>
          </p:nvPr>
        </p:nvSpPr>
        <p:spPr>
          <a:xfrm>
            <a:off x="7696200" y="22098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Page #</a:t>
            </a:r>
            <a:endParaRPr lang="en-US"/>
          </a:p>
        </p:txBody>
      </p:sp>
      <p:sp>
        <p:nvSpPr>
          <p:cNvPr id="50" name="Rectangle 37"/>
          <p:cNvSpPr>
            <a:spLocks noGrp="1"/>
          </p:cNvSpPr>
          <p:nvPr>
            <p:ph type="body" sz="quarter" idx="24" hasCustomPrompt="1"/>
          </p:nvPr>
        </p:nvSpPr>
        <p:spPr>
          <a:xfrm>
            <a:off x="7696200" y="2667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Page #</a:t>
            </a:r>
            <a:endParaRPr lang="en-US"/>
          </a:p>
        </p:txBody>
      </p:sp>
      <p:sp>
        <p:nvSpPr>
          <p:cNvPr id="52" name="Rectangle 37"/>
          <p:cNvSpPr>
            <a:spLocks noGrp="1"/>
          </p:cNvSpPr>
          <p:nvPr>
            <p:ph type="body" sz="quarter" idx="26" hasCustomPrompt="1"/>
          </p:nvPr>
        </p:nvSpPr>
        <p:spPr>
          <a:xfrm>
            <a:off x="7696200" y="3124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Page #</a:t>
            </a:r>
            <a:endParaRPr lang="en-US"/>
          </a:p>
        </p:txBody>
      </p:sp>
      <p:sp>
        <p:nvSpPr>
          <p:cNvPr id="54" name="Rectangle 37"/>
          <p:cNvSpPr>
            <a:spLocks noGrp="1"/>
          </p:cNvSpPr>
          <p:nvPr>
            <p:ph type="body" sz="quarter" idx="28" hasCustomPrompt="1"/>
          </p:nvPr>
        </p:nvSpPr>
        <p:spPr>
          <a:xfrm>
            <a:off x="7696200" y="3581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Page #</a:t>
            </a:r>
            <a:endParaRPr lang="en-US"/>
          </a:p>
        </p:txBody>
      </p:sp>
      <p:sp>
        <p:nvSpPr>
          <p:cNvPr id="56" name="Rectangle 37"/>
          <p:cNvSpPr>
            <a:spLocks noGrp="1"/>
          </p:cNvSpPr>
          <p:nvPr>
            <p:ph type="body" sz="quarter" idx="30" hasCustomPrompt="1"/>
          </p:nvPr>
        </p:nvSpPr>
        <p:spPr>
          <a:xfrm>
            <a:off x="7696200" y="40386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Page #</a:t>
            </a:r>
            <a:endParaRPr lang="en-US"/>
          </a:p>
        </p:txBody>
      </p:sp>
      <p:sp>
        <p:nvSpPr>
          <p:cNvPr id="58" name="Rectangle 37"/>
          <p:cNvSpPr>
            <a:spLocks noGrp="1"/>
          </p:cNvSpPr>
          <p:nvPr>
            <p:ph type="body" sz="quarter" idx="32" hasCustomPrompt="1"/>
          </p:nvPr>
        </p:nvSpPr>
        <p:spPr>
          <a:xfrm>
            <a:off x="7696200" y="44958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Page #</a:t>
            </a:r>
            <a:endParaRPr lang="en-US"/>
          </a:p>
        </p:txBody>
      </p:sp>
      <p:sp>
        <p:nvSpPr>
          <p:cNvPr id="27" name="Rectangle 37"/>
          <p:cNvSpPr>
            <a:spLocks noGrp="1"/>
          </p:cNvSpPr>
          <p:nvPr>
            <p:ph type="body" sz="quarter" idx="34" hasCustomPrompt="1"/>
          </p:nvPr>
        </p:nvSpPr>
        <p:spPr>
          <a:xfrm>
            <a:off x="7696200" y="4953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Page #</a:t>
            </a:r>
            <a:endParaRPr lang="en-US"/>
          </a:p>
        </p:txBody>
      </p:sp>
      <p:sp>
        <p:nvSpPr>
          <p:cNvPr id="29" name="Rectangle 37"/>
          <p:cNvSpPr>
            <a:spLocks noGrp="1"/>
          </p:cNvSpPr>
          <p:nvPr>
            <p:ph type="body" sz="quarter" idx="36" hasCustomPrompt="1"/>
          </p:nvPr>
        </p:nvSpPr>
        <p:spPr>
          <a:xfrm>
            <a:off x="7696200" y="5410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Page #</a:t>
            </a:r>
            <a:endParaRPr lang="en-US"/>
          </a:p>
        </p:txBody>
      </p:sp>
      <p:sp>
        <p:nvSpPr>
          <p:cNvPr id="30" name="Rectangle 37"/>
          <p:cNvSpPr>
            <a:spLocks noGrp="1"/>
          </p:cNvSpPr>
          <p:nvPr>
            <p:ph type="body" sz="quarter" idx="37" hasCustomPrompt="1"/>
          </p:nvPr>
        </p:nvSpPr>
        <p:spPr>
          <a:xfrm>
            <a:off x="310896" y="5867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>
            <a:noAutofit/>
          </a:bodyPr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/>
              <a:t>Click to add agenda item</a:t>
            </a:r>
          </a:p>
        </p:txBody>
      </p:sp>
      <p:sp>
        <p:nvSpPr>
          <p:cNvPr id="31" name="Rectangle 37"/>
          <p:cNvSpPr>
            <a:spLocks noGrp="1"/>
          </p:cNvSpPr>
          <p:nvPr>
            <p:ph type="body" sz="quarter" idx="38" hasCustomPrompt="1"/>
          </p:nvPr>
        </p:nvSpPr>
        <p:spPr>
          <a:xfrm>
            <a:off x="7696200" y="5867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Page #</a:t>
            </a:r>
            <a:endParaRPr lang="en-US"/>
          </a:p>
        </p:txBody>
      </p:sp>
      <p:sp>
        <p:nvSpPr>
          <p:cNvPr id="32" name="Rectangle 32"/>
          <p:cNvSpPr>
            <a:spLocks noGrp="1"/>
          </p:cNvSpPr>
          <p:nvPr>
            <p:ph type="dt" sz="half" idx="39"/>
          </p:nvPr>
        </p:nvSpPr>
        <p:spPr/>
        <p:txBody>
          <a:bodyPr/>
          <a:lstStyle>
            <a:lvl1pPr>
              <a:defRPr sz="1100"/>
            </a:lvl1pPr>
            <a:extLst/>
          </a:lstStyle>
          <a:p>
            <a:pPr algn="r"/>
            <a:fld id="{F17F374F-8F2E-42FC-B8C0-8EDFCA32CD96}" type="datetime1">
              <a:rPr lang="en-US" sz="1100" smtClean="0"/>
              <a:pPr algn="r"/>
              <a:t>7/28/2016</a:t>
            </a:fld>
            <a:endParaRPr lang="en-US" sz="1100"/>
          </a:p>
        </p:txBody>
      </p:sp>
      <p:sp>
        <p:nvSpPr>
          <p:cNvPr id="33" name="Rectangle 33"/>
          <p:cNvSpPr>
            <a:spLocks noGrp="1"/>
          </p:cNvSpPr>
          <p:nvPr>
            <p:ph type="sldNum" sz="quarter" idx="40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34" name="Rectangle 34"/>
          <p:cNvSpPr>
            <a:spLocks noGrp="1"/>
          </p:cNvSpPr>
          <p:nvPr>
            <p:ph type="ftr" sz="quarter" idx="4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4038600"/>
            <a:ext cx="9144000" cy="609600"/>
          </a:xfrm>
          <a:prstGeom prst="rect">
            <a:avLst/>
          </a:prstGeom>
          <a:solidFill>
            <a:schemeClr val="accent6">
              <a:shade val="75000"/>
            </a:schemeClr>
          </a:solidFill>
          <a:ln w="25400" cap="rnd" cmpd="sng" algn="ctr">
            <a:noFill/>
            <a:prstDash val="solid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7239000" cy="533400"/>
          </a:xfrm>
          <a:noFill/>
        </p:spPr>
        <p:txBody>
          <a:bodyPr vert="horz"/>
          <a:lstStyle>
            <a:lvl1pPr algn="l">
              <a:defRPr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>
          <a:xfrm>
            <a:off x="228600" y="6477000"/>
            <a:ext cx="1600200" cy="304800"/>
          </a:xfrm>
        </p:spPr>
        <p:txBody>
          <a:bodyPr anchor="ctr"/>
          <a:lstStyle>
            <a:lvl1pPr algn="l">
              <a:defRPr>
                <a:solidFill>
                  <a:srgbClr val="A0A0A0"/>
                </a:solidFill>
              </a:defRPr>
            </a:lvl1pPr>
            <a:extLst/>
          </a:lstStyle>
          <a:p>
            <a:fld id="{5A8D346D-A53F-433C-9D37-45A337EA482C}" type="datetime1">
              <a:rPr lang="en-US" smtClean="0"/>
              <a:pPr/>
              <a:t>7/28/2016</a:t>
            </a:fld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>
          <a:xfrm>
            <a:off x="2705100" y="6477000"/>
            <a:ext cx="37338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6477000" y="6477000"/>
            <a:ext cx="1021080" cy="304800"/>
          </a:xfrm>
        </p:spPr>
        <p:txBody>
          <a:bodyPr anchor="ctr"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 dirty="0"/>
          </a:p>
        </p:txBody>
      </p:sp>
      <p:pic>
        <p:nvPicPr>
          <p:cNvPr id="10" name="Rectangle 9"/>
          <p:cNvPicPr>
            <a:picLocks noChangeAspect="1"/>
          </p:cNvPicPr>
          <p:nvPr/>
        </p:nvPicPr>
        <p:blipFill>
          <a:blip r:embed="rId2">
            <a:duotone>
              <a:schemeClr val="accent4"/>
              <a:srgbClr val="FFFFFF"/>
            </a:duotone>
          </a:blip>
          <a:stretch>
            <a:fillRect/>
          </a:stretch>
        </p:blipFill>
        <p:spPr>
          <a:xfrm>
            <a:off x="7601712" y="6239256"/>
            <a:ext cx="838200" cy="616077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ctangle 10"/>
          <p:cNvSpPr/>
          <p:nvPr userDrawn="1"/>
        </p:nvSpPr>
        <p:spPr>
          <a:xfrm>
            <a:off x="0" y="4645880"/>
            <a:ext cx="9144000" cy="27432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ing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8077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7" name="Rectangle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algn="r"/>
            <a:fld id="{F7F1F872-C5DE-403B-85F0-1024E6CA1886}" type="datetime1">
              <a:rPr lang="en-US" smtClean="0"/>
              <a:pPr algn="r"/>
              <a:t>7/28/2016</a:t>
            </a:fld>
            <a:endParaRPr lang="en-US"/>
          </a:p>
        </p:txBody>
      </p:sp>
      <p:sp>
        <p:nvSpPr>
          <p:cNvPr id="8" name="Rectangl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9" name="Rectangle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3B9D0E9-7F95-4423-9114-95494EF8154E}" type="datetime1">
              <a:rPr lang="en-US" smtClean="0"/>
              <a:pPr algn="r"/>
              <a:t>7/28/2016</a:t>
            </a:fld>
            <a:endParaRPr lang="en-US"/>
          </a:p>
        </p:txBody>
      </p:sp>
      <p:sp>
        <p:nvSpPr>
          <p:cNvPr id="8" name="Rectangl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9" name="Rectangle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8077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11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8077200" cy="563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ectangle 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 algn="r"/>
            <a:fld id="{828FD173-2CB3-4214-8741-970D8D476901}" type="datetime1">
              <a:rPr lang="en-US" smtClean="0"/>
              <a:pPr algn="r"/>
              <a:t>7/28/2016</a:t>
            </a:fld>
            <a:endParaRPr lang="en-US"/>
          </a:p>
        </p:txBody>
      </p:sp>
      <p:sp>
        <p:nvSpPr>
          <p:cNvPr id="10" name="Rectangle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12" name="Rectangle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1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9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15" name="Rectangle 11"/>
          <p:cNvSpPr>
            <a:spLocks noGrp="1"/>
          </p:cNvSpPr>
          <p:nvPr>
            <p:ph sz="quarter" idx="17"/>
          </p:nvPr>
        </p:nvSpPr>
        <p:spPr>
          <a:xfrm>
            <a:off x="4416552" y="609600"/>
            <a:ext cx="3962400" cy="563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3"/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pPr algn="r"/>
            <a:fld id="{A1704A40-8D3B-4404-9986-2B5D36474D63}" type="datetime1">
              <a:rPr lang="en-US" smtClean="0"/>
              <a:pPr algn="r"/>
              <a:t>7/28/2016</a:t>
            </a:fld>
            <a:endParaRPr lang="en-US"/>
          </a:p>
        </p:txBody>
      </p:sp>
      <p:sp>
        <p:nvSpPr>
          <p:cNvPr id="16" name="Rectangle 1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17" name="Rectangle 17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: 2 left, 1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  <a:endParaRPr lang="en-US"/>
          </a:p>
        </p:txBody>
      </p:sp>
      <p:sp>
        <p:nvSpPr>
          <p:cNvPr id="18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  <a:endParaRPr lang="en-US"/>
          </a:p>
        </p:txBody>
      </p:sp>
      <p:sp>
        <p:nvSpPr>
          <p:cNvPr id="17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21" name="Rectangle 11"/>
          <p:cNvSpPr>
            <a:spLocks noGrp="1"/>
          </p:cNvSpPr>
          <p:nvPr>
            <p:ph sz="quarter" idx="19"/>
          </p:nvPr>
        </p:nvSpPr>
        <p:spPr>
          <a:xfrm>
            <a:off x="4416552" y="609600"/>
            <a:ext cx="3962400" cy="563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3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pPr algn="r"/>
            <a:fld id="{DE3B91AD-F2C9-43CB-A84C-1D5C130F2509}" type="datetime1">
              <a:rPr lang="en-US" smtClean="0"/>
              <a:pPr algn="r"/>
              <a:t>7/28/2016</a:t>
            </a:fld>
            <a:endParaRPr lang="en-US"/>
          </a:p>
        </p:txBody>
      </p:sp>
      <p:sp>
        <p:nvSpPr>
          <p:cNvPr id="19" name="Rectangle 19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2" name="Rectangle 22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: 1 Left, 2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14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  <a:endParaRPr lang="en-US"/>
          </a:p>
        </p:txBody>
      </p:sp>
      <p:sp>
        <p:nvSpPr>
          <p:cNvPr id="17" name="Rectangle 11"/>
          <p:cNvSpPr>
            <a:spLocks noGrp="1"/>
          </p:cNvSpPr>
          <p:nvPr>
            <p:ph sz="quarter" idx="17"/>
          </p:nvPr>
        </p:nvSpPr>
        <p:spPr>
          <a:xfrm>
            <a:off x="4419600" y="609600"/>
            <a:ext cx="3962400" cy="27066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  <a:endParaRPr lang="en-US"/>
          </a:p>
        </p:txBody>
      </p:sp>
      <p:sp>
        <p:nvSpPr>
          <p:cNvPr id="20" name="Rectangle 11"/>
          <p:cNvSpPr>
            <a:spLocks noGrp="1"/>
          </p:cNvSpPr>
          <p:nvPr>
            <p:ph sz="quarter" idx="19"/>
          </p:nvPr>
        </p:nvSpPr>
        <p:spPr>
          <a:xfrm>
            <a:off x="4416552" y="3547872"/>
            <a:ext cx="3965448" cy="27066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1" name="Rectangle 21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pPr algn="r"/>
            <a:fld id="{27D93220-918A-400D-B3FA-D8B22567DEBB}" type="datetime1">
              <a:rPr lang="en-US" smtClean="0"/>
              <a:pPr algn="r"/>
              <a:t>7/28/2016</a:t>
            </a:fld>
            <a:endParaRPr lang="en-US"/>
          </a:p>
        </p:txBody>
      </p:sp>
      <p:sp>
        <p:nvSpPr>
          <p:cNvPr id="22" name="Rectangle 2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3" name="Rectangle 23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0"/>
          <p:cNvSpPr/>
          <p:nvPr/>
        </p:nvSpPr>
        <p:spPr>
          <a:xfrm>
            <a:off x="8610600" y="0"/>
            <a:ext cx="533400" cy="68580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8610600" y="381000"/>
            <a:ext cx="533400" cy="5867400"/>
          </a:xfrm>
          <a:prstGeom prst="rect">
            <a:avLst/>
          </a:prstGeom>
        </p:spPr>
        <p:txBody>
          <a:bodyPr vert="vert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304800" y="381000"/>
            <a:ext cx="8077200" cy="5867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2"/>
          </p:nvPr>
        </p:nvSpPr>
        <p:spPr>
          <a:xfrm>
            <a:off x="7010400" y="76200"/>
            <a:ext cx="1371600" cy="228600"/>
          </a:xfrm>
          <a:prstGeom prst="rect">
            <a:avLst/>
          </a:prstGeom>
        </p:spPr>
        <p:txBody>
          <a:bodyPr vert="horz"/>
          <a:lstStyle>
            <a:lvl1pPr algn="ctr">
              <a:defRPr sz="1000">
                <a:solidFill>
                  <a:schemeClr val="tx1">
                    <a:tint val="65000"/>
                  </a:schemeClr>
                </a:solidFill>
              </a:defRPr>
            </a:lvl1pPr>
            <a:extLst/>
          </a:lstStyle>
          <a:p>
            <a:pPr algn="r"/>
            <a:fld id="{CCD717AA-EA39-47F3-8A0A-15B3575EDB53}" type="datetime1">
              <a:rPr lang="en-US" smtClean="0"/>
              <a:pPr algn="r"/>
              <a:t>7/28/2016</a:t>
            </a:fld>
            <a:endParaRPr lang="en-US" sz="1000" dirty="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4"/>
          </p:nvPr>
        </p:nvSpPr>
        <p:spPr>
          <a:xfrm>
            <a:off x="6504432" y="6473952"/>
            <a:ext cx="990600" cy="304800"/>
          </a:xfrm>
          <a:prstGeom prst="rect">
            <a:avLst/>
          </a:prstGeom>
        </p:spPr>
        <p:txBody>
          <a:bodyPr vert="horz" anchor="ctr"/>
          <a:lstStyle>
            <a:lvl1pPr algn="r">
              <a:defRPr sz="1000"/>
            </a:lvl1pPr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 sz="1000" dirty="0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76200" cy="68580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2" name="Rectangle 12"/>
          <p:cNvSpPr>
            <a:spLocks noGrp="1"/>
          </p:cNvSpPr>
          <p:nvPr>
            <p:ph type="ftr" sz="quarter" idx="3"/>
          </p:nvPr>
        </p:nvSpPr>
        <p:spPr>
          <a:xfrm>
            <a:off x="2705100" y="6477000"/>
            <a:ext cx="3733800" cy="304800"/>
          </a:xfrm>
          <a:prstGeom prst="rect">
            <a:avLst/>
          </a:prstGeom>
        </p:spPr>
        <p:txBody>
          <a:bodyPr vert="horz" anchor="ctr"/>
          <a:lstStyle>
            <a:lvl1pPr algn="ctr">
              <a:defRPr sz="1000">
                <a:solidFill>
                  <a:sysClr val="windowText" lastClr="000000"/>
                </a:solidFill>
              </a:defRPr>
            </a:lvl1pPr>
            <a:extLst/>
          </a:lstStyle>
          <a:p>
            <a:endParaRPr lang="en-US" sz="1000" dirty="0">
              <a:solidFill>
                <a:sysClr val="windowText" lastClr="000000"/>
              </a:solidFill>
            </a:endParaRPr>
          </a:p>
        </p:txBody>
      </p:sp>
      <p:pic>
        <p:nvPicPr>
          <p:cNvPr id="24" name="ContosoLogo.jpg"/>
          <p:cNvPicPr>
            <a:picLocks noChangeAspect="1"/>
          </p:cNvPicPr>
          <p:nvPr/>
        </p:nvPicPr>
        <p:blipFill>
          <a:blip r:embed="rId19">
            <a:duotone>
              <a:schemeClr val="accent4"/>
              <a:srgbClr val="FFFFFF"/>
            </a:duotone>
          </a:blip>
          <a:stretch>
            <a:fillRect/>
          </a:stretch>
        </p:blipFill>
        <p:spPr>
          <a:xfrm>
            <a:off x="7601712" y="6239256"/>
            <a:ext cx="838200" cy="616077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3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4" r:id="rId16"/>
    <p:sldLayoutId id="2147483665" r:id="rId17"/>
  </p:sldLayoutIdLst>
  <p:hf sldNum="0" hdr="0" ftr="0" dt="0"/>
  <p:txStyles>
    <p:titleStyle>
      <a:lvl1pPr algn="l" rtl="1" eaLnBrk="1" latinLnBrk="0" hangingPunct="1">
        <a:spcBef>
          <a:spcPct val="0"/>
        </a:spcBef>
        <a:buNone/>
        <a:defRPr sz="2400" cap="small" spc="0" baseline="0">
          <a:solidFill>
            <a:schemeClr val="bg1"/>
          </a:solidFill>
          <a:latin typeface="+mj-lt"/>
          <a:ea typeface="+mj-ea"/>
          <a:cs typeface="+mj-cs"/>
        </a:defRPr>
      </a:lvl1pPr>
      <a:extLst/>
    </p:titleStyle>
    <p:bodyStyle>
      <a:lvl1pPr marL="0" marR="0" indent="0" algn="r" rtl="1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8701118" cy="1028712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  <a:t>Chapter 1.3 </a:t>
            </a:r>
            <a:b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  <a:t>The Operators</a:t>
            </a:r>
            <a:endParaRPr lang="en-US" sz="3000" dirty="0"/>
          </a:p>
        </p:txBody>
      </p:sp>
      <p:sp>
        <p:nvSpPr>
          <p:cNvPr id="3" name="Rectangle 3"/>
          <p:cNvSpPr>
            <a:spLocks noGrp="1"/>
          </p:cNvSpPr>
          <p:nvPr>
            <p:ph type="subTitle" idx="1"/>
          </p:nvPr>
        </p:nvSpPr>
        <p:spPr>
          <a:xfrm>
            <a:off x="928662" y="6143644"/>
            <a:ext cx="6572296" cy="428628"/>
          </a:xfrm>
        </p:spPr>
        <p:txBody>
          <a:bodyPr>
            <a:noAutofit/>
          </a:bodyPr>
          <a:lstStyle/>
          <a:p>
            <a:pPr algn="ctr"/>
            <a:r>
              <a:rPr lang="en-US" sz="1600" dirty="0"/>
              <a:t>Dr. Shady Yehia Elmashad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619108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2. Accumulation/</a:t>
            </a:r>
            <a:r>
              <a:rPr lang="en-US" sz="3600" noProof="1"/>
              <a:t>Assignment</a:t>
            </a:r>
            <a:r>
              <a:rPr lang="en-US" sz="3600" dirty="0"/>
              <a:t> Operators</a:t>
            </a:r>
          </a:p>
        </p:txBody>
      </p:sp>
      <p:sp>
        <p:nvSpPr>
          <p:cNvPr id="5" name="Rectangle 71"/>
          <p:cNvSpPr>
            <a:spLocks noGrp="1" noChangeArrowheads="1"/>
          </p:cNvSpPr>
          <p:nvPr>
            <p:ph type="body" idx="4294967295"/>
          </p:nvPr>
        </p:nvSpPr>
        <p:spPr>
          <a:xfrm>
            <a:off x="571472" y="1495425"/>
            <a:ext cx="7772400" cy="4219591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buFont typeface="Arial" pitchFamily="34" charset="0"/>
              <a:buChar char="•"/>
            </a:pPr>
            <a:r>
              <a:rPr lang="en-US" sz="2400" dirty="0"/>
              <a:t> Assignment expression abbreviations</a:t>
            </a:r>
          </a:p>
          <a:p>
            <a:pPr lvl="2" algn="l" rtl="0" eaLnBrk="1" hangingPunct="1">
              <a:buFontTx/>
              <a:buNone/>
            </a:pPr>
            <a:r>
              <a:rPr lang="en-US" sz="2400" b="1" dirty="0">
                <a:latin typeface="Courier New" pitchFamily="49" charset="0"/>
              </a:rPr>
              <a:t>c = c + 3;</a:t>
            </a:r>
            <a:r>
              <a:rPr lang="en-US" sz="2400" dirty="0"/>
              <a:t> can be abbreviated as </a:t>
            </a:r>
            <a:r>
              <a:rPr lang="en-US" sz="2400" b="1" dirty="0">
                <a:latin typeface="Courier New" pitchFamily="49" charset="0"/>
              </a:rPr>
              <a:t>c += 3;</a:t>
            </a:r>
            <a:r>
              <a:rPr lang="en-US" sz="2400" dirty="0"/>
              <a:t> </a:t>
            </a:r>
          </a:p>
          <a:p>
            <a:pPr lvl="2" algn="l" rtl="0" eaLnBrk="1" hangingPunct="1">
              <a:buFontTx/>
              <a:buNone/>
            </a:pPr>
            <a:r>
              <a:rPr lang="en-US" sz="2400" dirty="0"/>
              <a:t>using the addition assignment operator</a:t>
            </a:r>
          </a:p>
          <a:p>
            <a:pPr lvl="2" algn="l" rtl="0" eaLnBrk="1" hangingPunct="1">
              <a:buFontTx/>
              <a:buNone/>
            </a:pPr>
            <a:endParaRPr lang="en-US" sz="2400" dirty="0"/>
          </a:p>
          <a:p>
            <a:pPr algn="l" rtl="0" eaLnBrk="1" hangingPunct="1">
              <a:buFont typeface="Arial" pitchFamily="34" charset="0"/>
              <a:buChar char="•"/>
            </a:pPr>
            <a:r>
              <a:rPr lang="en-US" sz="2400" dirty="0"/>
              <a:t> Statements of the form</a:t>
            </a:r>
          </a:p>
          <a:p>
            <a:pPr algn="l" rtl="0" eaLnBrk="1" hangingPunct="1"/>
            <a:r>
              <a:rPr lang="en-US" sz="2400" b="1" dirty="0">
                <a:latin typeface="Courier New" pitchFamily="49" charset="0"/>
              </a:rPr>
              <a:t>variable = variable operator expression;</a:t>
            </a:r>
          </a:p>
          <a:p>
            <a:pPr lvl="1" algn="l" rtl="0" eaLnBrk="1" hangingPunct="1">
              <a:buFontTx/>
              <a:buNone/>
            </a:pPr>
            <a:r>
              <a:rPr lang="en-US" sz="2400" dirty="0"/>
              <a:t>can be rewritten as</a:t>
            </a:r>
          </a:p>
          <a:p>
            <a:pPr lvl="2" algn="l" rtl="0" eaLnBrk="1" hangingPunct="1">
              <a:buFontTx/>
              <a:buNone/>
            </a:pPr>
            <a:r>
              <a:rPr lang="en-US" sz="2400" b="1" dirty="0">
                <a:latin typeface="Courier New" pitchFamily="49" charset="0"/>
              </a:rPr>
              <a:t>variable operator= expression;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619108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2. Accumulation/</a:t>
            </a:r>
            <a:r>
              <a:rPr lang="en-US" sz="3600" noProof="1"/>
              <a:t>Assignment</a:t>
            </a:r>
            <a:r>
              <a:rPr lang="en-US" sz="3600" dirty="0"/>
              <a:t> Operators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14348" y="2143116"/>
          <a:ext cx="7072362" cy="2865120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22139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49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13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3200" dirty="0"/>
                        <a:t>Alternative</a:t>
                      </a:r>
                      <a:endParaRPr lang="ar-EG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dirty="0"/>
                        <a:t>Expression </a:t>
                      </a:r>
                      <a:endParaRPr lang="ar-EG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dirty="0"/>
                        <a:t>Operator</a:t>
                      </a:r>
                      <a:endParaRPr lang="ar-EG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/>
                        <a:t>sum += 10 ;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/>
                        <a:t>sum = sum + 10 ;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/>
                        <a:t>+ =</a:t>
                      </a:r>
                      <a:endParaRPr lang="ar-EG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222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/>
                        <a:t>score – = 22 ;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/>
                        <a:t>score = score – 22 ;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/>
                        <a:t>- =</a:t>
                      </a:r>
                      <a:endParaRPr lang="ar-EG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/>
                        <a:t>x *=  z;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/>
                        <a:t>x = x *  z;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/>
                        <a:t>* =</a:t>
                      </a:r>
                      <a:endParaRPr lang="ar-EG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/>
                        <a:t>x  /= y;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/>
                        <a:t>x = x / y;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/>
                        <a:t>/ =</a:t>
                      </a:r>
                      <a:endParaRPr lang="ar-EG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400" kern="1200" dirty="0"/>
                        <a:t>x  %= y;</a:t>
                      </a:r>
                      <a:endParaRPr lang="ar-EG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kern="1200" dirty="0"/>
                        <a:t>x = x % y;</a:t>
                      </a:r>
                      <a:endParaRPr lang="ar-EG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/>
                        <a:t>% =</a:t>
                      </a:r>
                      <a:endParaRPr lang="ar-EG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619108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3. Incremental/ Decremental Operators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85786" y="2263144"/>
          <a:ext cx="7072338" cy="1737360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23574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7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574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3200" dirty="0"/>
                        <a:t>Alternative</a:t>
                      </a:r>
                      <a:endParaRPr lang="ar-EG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dirty="0"/>
                        <a:t>Expression </a:t>
                      </a:r>
                      <a:endParaRPr lang="ar-EG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dirty="0"/>
                        <a:t>Operator</a:t>
                      </a:r>
                      <a:endParaRPr lang="ar-EG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3200" dirty="0" err="1"/>
                        <a:t>i</a:t>
                      </a:r>
                      <a:r>
                        <a:rPr lang="en-US" sz="3200" dirty="0"/>
                        <a:t>++</a:t>
                      </a:r>
                      <a:r>
                        <a:rPr lang="en-US" sz="3200" baseline="0" dirty="0"/>
                        <a:t> </a:t>
                      </a:r>
                      <a:r>
                        <a:rPr lang="en-US" sz="2400" baseline="0" dirty="0"/>
                        <a:t>Or </a:t>
                      </a:r>
                      <a:r>
                        <a:rPr lang="en-US" sz="3200" baseline="0" dirty="0"/>
                        <a:t>++</a:t>
                      </a:r>
                      <a:r>
                        <a:rPr lang="en-US" sz="3200" baseline="0" dirty="0" err="1"/>
                        <a:t>i</a:t>
                      </a:r>
                      <a:r>
                        <a:rPr lang="en-US" sz="3200" baseline="0" dirty="0"/>
                        <a:t> </a:t>
                      </a:r>
                      <a:endParaRPr lang="ar-EG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dirty="0" err="1"/>
                        <a:t>i</a:t>
                      </a:r>
                      <a:r>
                        <a:rPr lang="en-US" sz="3200" baseline="0" dirty="0"/>
                        <a:t> = </a:t>
                      </a:r>
                      <a:r>
                        <a:rPr lang="en-US" sz="3200" baseline="0" dirty="0" err="1"/>
                        <a:t>i</a:t>
                      </a:r>
                      <a:r>
                        <a:rPr lang="en-US" sz="3200" baseline="0" dirty="0"/>
                        <a:t> +1</a:t>
                      </a:r>
                      <a:endParaRPr lang="ar-EG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dirty="0"/>
                        <a:t>Incremental </a:t>
                      </a:r>
                      <a:endParaRPr lang="ar-EG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3200" dirty="0" err="1"/>
                        <a:t>i</a:t>
                      </a:r>
                      <a:r>
                        <a:rPr lang="en-US" sz="3200" dirty="0"/>
                        <a:t>--</a:t>
                      </a:r>
                      <a:r>
                        <a:rPr lang="en-US" sz="3200" baseline="0" dirty="0"/>
                        <a:t> </a:t>
                      </a:r>
                      <a:r>
                        <a:rPr lang="en-US" sz="2400" baseline="0" dirty="0"/>
                        <a:t>Or </a:t>
                      </a:r>
                      <a:r>
                        <a:rPr lang="en-US" sz="3200" baseline="0" dirty="0"/>
                        <a:t>--</a:t>
                      </a:r>
                      <a:r>
                        <a:rPr lang="en-US" sz="3200" baseline="0" dirty="0" err="1"/>
                        <a:t>i</a:t>
                      </a:r>
                      <a:r>
                        <a:rPr lang="en-US" sz="3200" baseline="0" dirty="0"/>
                        <a:t> </a:t>
                      </a:r>
                      <a:endParaRPr lang="ar-EG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dirty="0" err="1"/>
                        <a:t>i</a:t>
                      </a:r>
                      <a:r>
                        <a:rPr lang="en-US" sz="3200" baseline="0" dirty="0"/>
                        <a:t> = </a:t>
                      </a:r>
                      <a:r>
                        <a:rPr lang="en-US" sz="3200" baseline="0" dirty="0" err="1"/>
                        <a:t>i</a:t>
                      </a:r>
                      <a:r>
                        <a:rPr lang="en-US" sz="3200" baseline="0" dirty="0"/>
                        <a:t> - 1</a:t>
                      </a:r>
                      <a:endParaRPr lang="ar-EG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dirty="0"/>
                        <a:t>Decremental</a:t>
                      </a:r>
                      <a:endParaRPr lang="ar-EG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619108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3. Incremental/ Decremental Operators</a:t>
            </a:r>
          </a:p>
        </p:txBody>
      </p:sp>
      <p:sp>
        <p:nvSpPr>
          <p:cNvPr id="6" name="Text Placeholder 5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200150"/>
            <a:ext cx="8196290" cy="5014913"/>
          </a:xfrm>
          <a:prstGeom prst="rect">
            <a:avLst/>
          </a:prstGeom>
        </p:spPr>
        <p:txBody>
          <a:bodyPr/>
          <a:lstStyle/>
          <a:p>
            <a:pPr lvl="1"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800" dirty="0" err="1"/>
              <a:t>Preincrement</a:t>
            </a:r>
            <a:endParaRPr lang="en-US" sz="2800" dirty="0"/>
          </a:p>
          <a:p>
            <a:pPr lvl="2" algn="l" rtl="0" eaLnBrk="1" hangingPunct="1">
              <a:lnSpc>
                <a:spcPct val="90000"/>
              </a:lnSpc>
            </a:pPr>
            <a:r>
              <a:rPr lang="en-US" sz="2000" dirty="0"/>
              <a:t>- When the operator is used before the variable (</a:t>
            </a:r>
            <a:r>
              <a:rPr lang="en-US" sz="2000" b="1" dirty="0">
                <a:latin typeface="Courier New" pitchFamily="49" charset="0"/>
              </a:rPr>
              <a:t>++c</a:t>
            </a:r>
            <a:r>
              <a:rPr lang="en-US" sz="2000" dirty="0"/>
              <a:t> or </a:t>
            </a:r>
            <a:r>
              <a:rPr lang="en-US" sz="2000" b="1" dirty="0">
                <a:latin typeface="Courier New" pitchFamily="49" charset="0"/>
              </a:rPr>
              <a:t>–-c</a:t>
            </a:r>
            <a:r>
              <a:rPr lang="en-US" sz="2000" dirty="0"/>
              <a:t>)</a:t>
            </a:r>
          </a:p>
          <a:p>
            <a:pPr lvl="2" algn="l" rtl="0" eaLnBrk="1" hangingPunct="1">
              <a:lnSpc>
                <a:spcPct val="90000"/>
              </a:lnSpc>
            </a:pPr>
            <a:r>
              <a:rPr lang="en-US" sz="2000" dirty="0"/>
              <a:t>- Variable is changed, then the expression it is in is evaluated.</a:t>
            </a:r>
          </a:p>
          <a:p>
            <a:pPr lvl="1"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800" dirty="0" err="1"/>
              <a:t>Postincrement</a:t>
            </a:r>
            <a:endParaRPr lang="en-US" sz="2800" dirty="0"/>
          </a:p>
          <a:p>
            <a:pPr lvl="2" algn="l" rtl="0" eaLnBrk="1" hangingPunct="1">
              <a:lnSpc>
                <a:spcPct val="90000"/>
              </a:lnSpc>
            </a:pPr>
            <a:r>
              <a:rPr lang="en-US" sz="2000" dirty="0"/>
              <a:t>- When the operator is used after the variable (</a:t>
            </a:r>
            <a:r>
              <a:rPr lang="en-US" sz="2000" b="1" dirty="0" err="1">
                <a:latin typeface="Courier New" pitchFamily="49" charset="0"/>
              </a:rPr>
              <a:t>c++</a:t>
            </a:r>
            <a:r>
              <a:rPr lang="en-US" sz="2000" dirty="0"/>
              <a:t> or </a:t>
            </a:r>
            <a:r>
              <a:rPr lang="en-US" sz="2000" b="1" dirty="0">
                <a:latin typeface="Courier New" pitchFamily="49" charset="0"/>
              </a:rPr>
              <a:t>c--</a:t>
            </a:r>
            <a:r>
              <a:rPr lang="en-US" sz="2000" dirty="0"/>
              <a:t>)</a:t>
            </a:r>
          </a:p>
          <a:p>
            <a:pPr lvl="2" algn="l" rtl="0" eaLnBrk="1" hangingPunct="1">
              <a:lnSpc>
                <a:spcPct val="90000"/>
              </a:lnSpc>
            </a:pPr>
            <a:r>
              <a:rPr lang="en-US" sz="2000" dirty="0"/>
              <a:t>- Expression the variable is in executes, then the variable is changed.</a:t>
            </a:r>
            <a:endParaRPr lang="en-US" sz="1800" dirty="0"/>
          </a:p>
          <a:p>
            <a:pPr lvl="2" algn="l" rtl="0" eaLnBrk="1" hangingPunct="1">
              <a:lnSpc>
                <a:spcPct val="90000"/>
              </a:lnSpc>
            </a:pPr>
            <a:endParaRPr lang="en-US" sz="1200" dirty="0"/>
          </a:p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800" dirty="0"/>
              <a:t>   Example: 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sz="2400" dirty="0"/>
              <a:t>            If </a:t>
            </a:r>
            <a:r>
              <a:rPr lang="en-US" sz="2400" b="1" dirty="0">
                <a:latin typeface="Courier New" pitchFamily="49" charset="0"/>
              </a:rPr>
              <a:t>c = 5</a:t>
            </a:r>
            <a:r>
              <a:rPr lang="en-US" sz="2400" dirty="0"/>
              <a:t>, then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endParaRPr lang="en-US" sz="1400" dirty="0"/>
          </a:p>
          <a:p>
            <a:pPr algn="l" rtl="0" eaLnBrk="1" hangingPunct="1">
              <a:lnSpc>
                <a:spcPct val="90000"/>
              </a:lnSpc>
              <a:buFontTx/>
              <a:buChar char="-"/>
            </a:pPr>
            <a:r>
              <a:rPr lang="en-US" sz="2100" b="1" dirty="0">
                <a:latin typeface="Courier New" pitchFamily="49" charset="0"/>
              </a:rPr>
              <a:t>cout &lt;&lt; ++c;</a:t>
            </a:r>
            <a:r>
              <a:rPr lang="en-US" sz="2100" dirty="0"/>
              <a:t> prints out </a:t>
            </a:r>
            <a:r>
              <a:rPr lang="en-US" sz="2100" b="1" dirty="0">
                <a:latin typeface="Courier New" pitchFamily="49" charset="0"/>
              </a:rPr>
              <a:t>6</a:t>
            </a:r>
            <a:r>
              <a:rPr lang="en-US" sz="2100" dirty="0"/>
              <a:t> (</a:t>
            </a:r>
            <a:r>
              <a:rPr lang="en-US" sz="2100" b="1" dirty="0">
                <a:latin typeface="Courier New" pitchFamily="49" charset="0"/>
              </a:rPr>
              <a:t>c</a:t>
            </a:r>
            <a:r>
              <a:rPr lang="en-US" sz="2100" dirty="0"/>
              <a:t> is changed before </a:t>
            </a:r>
            <a:r>
              <a:rPr lang="en-US" sz="2100" b="1" dirty="0">
                <a:latin typeface="Courier New" pitchFamily="49" charset="0"/>
              </a:rPr>
              <a:t>cout</a:t>
            </a:r>
            <a:r>
              <a:rPr lang="en-US" sz="2100" dirty="0"/>
              <a:t> is executed)</a:t>
            </a:r>
          </a:p>
          <a:p>
            <a:pPr algn="l" rtl="0" eaLnBrk="1" hangingPunct="1">
              <a:lnSpc>
                <a:spcPct val="90000"/>
              </a:lnSpc>
              <a:buFontTx/>
              <a:buChar char="-"/>
            </a:pPr>
            <a:r>
              <a:rPr lang="en-US" sz="2100" b="1" dirty="0">
                <a:latin typeface="Courier New" pitchFamily="49" charset="0"/>
              </a:rPr>
              <a:t>cout &lt;&lt; </a:t>
            </a:r>
            <a:r>
              <a:rPr lang="en-US" sz="2100" b="1" dirty="0" err="1">
                <a:latin typeface="Courier New" pitchFamily="49" charset="0"/>
              </a:rPr>
              <a:t>c++</a:t>
            </a:r>
            <a:r>
              <a:rPr lang="en-US" sz="2100" b="1" dirty="0">
                <a:latin typeface="Courier New" pitchFamily="49" charset="0"/>
              </a:rPr>
              <a:t>;</a:t>
            </a:r>
            <a:r>
              <a:rPr lang="en-US" sz="2100" dirty="0"/>
              <a:t> prints out </a:t>
            </a:r>
            <a:r>
              <a:rPr lang="en-US" sz="2100" b="1" dirty="0">
                <a:latin typeface="Courier New" pitchFamily="49" charset="0"/>
              </a:rPr>
              <a:t>5</a:t>
            </a:r>
            <a:r>
              <a:rPr lang="en-US" sz="2100" dirty="0"/>
              <a:t> (</a:t>
            </a:r>
            <a:r>
              <a:rPr lang="en-US" sz="2100" b="1" dirty="0">
                <a:latin typeface="Courier New" pitchFamily="49" charset="0"/>
              </a:rPr>
              <a:t>cout</a:t>
            </a:r>
            <a:r>
              <a:rPr lang="en-US" sz="2100" dirty="0"/>
              <a:t> is executed before the increment. </a:t>
            </a:r>
            <a:r>
              <a:rPr lang="en-US" sz="2100" b="1" dirty="0"/>
              <a:t>c</a:t>
            </a:r>
            <a:r>
              <a:rPr lang="en-US" sz="2100" dirty="0"/>
              <a:t> now has the value of </a:t>
            </a:r>
            <a:r>
              <a:rPr lang="en-US" sz="2100" b="1" dirty="0"/>
              <a:t>6</a:t>
            </a:r>
            <a:r>
              <a:rPr lang="en-US" sz="2100" dirty="0"/>
              <a:t>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619108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3. Incremental/ Decremental Operators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585814" y="1519238"/>
            <a:ext cx="7772400" cy="4552968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buFont typeface="Arial" pitchFamily="34" charset="0"/>
              <a:buChar char="•"/>
            </a:pPr>
            <a:r>
              <a:rPr lang="en-US" sz="2800" dirty="0"/>
              <a:t> When Variable is not in an expression</a:t>
            </a:r>
          </a:p>
          <a:p>
            <a:pPr lvl="1" algn="l" rtl="0" eaLnBrk="1" hangingPunct="1"/>
            <a:r>
              <a:rPr lang="en-US" sz="2800" dirty="0"/>
              <a:t>- </a:t>
            </a:r>
            <a:r>
              <a:rPr lang="en-US" sz="2800" dirty="0" err="1"/>
              <a:t>Preincrementing</a:t>
            </a:r>
            <a:r>
              <a:rPr lang="en-US" sz="2800" dirty="0"/>
              <a:t> and </a:t>
            </a:r>
            <a:r>
              <a:rPr lang="en-US" sz="2800" dirty="0" err="1"/>
              <a:t>postincrementing</a:t>
            </a:r>
            <a:r>
              <a:rPr lang="en-US" sz="2800" dirty="0"/>
              <a:t> have the same effect.</a:t>
            </a:r>
          </a:p>
          <a:p>
            <a:pPr lvl="2" algn="l" rtl="0" eaLnBrk="1" hangingPunct="1">
              <a:buFontTx/>
              <a:buNone/>
            </a:pPr>
            <a:r>
              <a:rPr lang="en-US" sz="2800" b="1" dirty="0">
                <a:latin typeface="Courier New" pitchFamily="49" charset="0"/>
              </a:rPr>
              <a:t>++c;</a:t>
            </a:r>
            <a:r>
              <a:rPr lang="en-US" sz="2800" dirty="0"/>
              <a:t> </a:t>
            </a:r>
            <a:endParaRPr lang="en-US" sz="2800" b="1" dirty="0">
              <a:latin typeface="Courier New" pitchFamily="49" charset="0"/>
            </a:endParaRPr>
          </a:p>
          <a:p>
            <a:pPr lvl="2" algn="l" rtl="0" eaLnBrk="1" hangingPunct="1">
              <a:buFontTx/>
              <a:buNone/>
            </a:pPr>
            <a:r>
              <a:rPr lang="en-US" sz="2800" b="1" dirty="0">
                <a:latin typeface="Courier New" pitchFamily="49" charset="0"/>
              </a:rPr>
              <a:t>cout &lt;&lt; c;</a:t>
            </a:r>
            <a:endParaRPr lang="en-US" sz="2800" dirty="0"/>
          </a:p>
          <a:p>
            <a:pPr lvl="1" algn="l" rtl="0" eaLnBrk="1" hangingPunct="1">
              <a:buFontTx/>
              <a:buNone/>
            </a:pPr>
            <a:r>
              <a:rPr lang="en-US" sz="2800" dirty="0"/>
              <a:t>and  </a:t>
            </a:r>
          </a:p>
          <a:p>
            <a:pPr lvl="2" algn="l" rtl="0" eaLnBrk="1" hangingPunct="1">
              <a:buFontTx/>
              <a:buNone/>
            </a:pPr>
            <a:r>
              <a:rPr lang="en-US" sz="2800" b="1" dirty="0" err="1">
                <a:latin typeface="Courier New" pitchFamily="49" charset="0"/>
              </a:rPr>
              <a:t>c++</a:t>
            </a:r>
            <a:r>
              <a:rPr lang="en-US" sz="2800" b="1" dirty="0">
                <a:latin typeface="Courier New" pitchFamily="49" charset="0"/>
              </a:rPr>
              <a:t>; </a:t>
            </a:r>
          </a:p>
          <a:p>
            <a:pPr lvl="2" algn="l" rtl="0" eaLnBrk="1" hangingPunct="1">
              <a:buFontTx/>
              <a:buNone/>
            </a:pPr>
            <a:r>
              <a:rPr lang="en-US" sz="2800" b="1" dirty="0">
                <a:latin typeface="Courier New" pitchFamily="49" charset="0"/>
              </a:rPr>
              <a:t>cout &lt;&lt; c;</a:t>
            </a:r>
            <a:endParaRPr lang="en-US" sz="2800" dirty="0"/>
          </a:p>
          <a:p>
            <a:pPr lvl="1" algn="l" rtl="0" eaLnBrk="1" hangingPunct="1">
              <a:buFontTx/>
              <a:buNone/>
            </a:pPr>
            <a:r>
              <a:rPr lang="en-US" sz="2800" dirty="0"/>
              <a:t>have the same effect.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619108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4. Equality/Relational Operators</a:t>
            </a:r>
          </a:p>
        </p:txBody>
      </p:sp>
      <p:graphicFrame>
        <p:nvGraphicFramePr>
          <p:cNvPr id="57346" name="Object 1024"/>
          <p:cNvGraphicFramePr>
            <a:graphicFrameLocks noChangeAspect="1"/>
          </p:cNvGraphicFramePr>
          <p:nvPr/>
        </p:nvGraphicFramePr>
        <p:xfrm>
          <a:off x="-1143040" y="1624031"/>
          <a:ext cx="11001452" cy="444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48" name="Document" r:id="rId4" imgW="6281280" imgH="2380680" progId="Word.Document.8">
                  <p:embed/>
                </p:oleObj>
              </mc:Choice>
              <mc:Fallback>
                <p:oleObj name="Document" r:id="rId4" imgW="6281280" imgH="2380680" progId="Word.Document.8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143040" y="1624031"/>
                        <a:ext cx="11001452" cy="4448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DBA2A2B-1F10-46E7-A143-66A35353DFEC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1600"/>
              <a:t>1. Load </a:t>
            </a:r>
            <a:r>
              <a:rPr lang="en-US" sz="1600">
                <a:latin typeface="Courier New" pitchFamily="49" charset="0"/>
              </a:rPr>
              <a:t>&lt;iostream&gt;</a:t>
            </a:r>
          </a:p>
          <a:p>
            <a:pPr eaLnBrk="1" hangingPunct="1"/>
            <a:endParaRPr lang="en-US" sz="1600"/>
          </a:p>
          <a:p>
            <a:pPr eaLnBrk="1" hangingPunct="1"/>
            <a:r>
              <a:rPr lang="en-US" sz="1600"/>
              <a:t>2. </a:t>
            </a:r>
            <a:r>
              <a:rPr lang="en-US" sz="1600">
                <a:latin typeface="Courier New" pitchFamily="49" charset="0"/>
              </a:rPr>
              <a:t>main</a:t>
            </a:r>
          </a:p>
          <a:p>
            <a:pPr eaLnBrk="1" hangingPunct="1"/>
            <a:endParaRPr lang="en-US" sz="1600"/>
          </a:p>
          <a:p>
            <a:pPr eaLnBrk="1" hangingPunct="1"/>
            <a:r>
              <a:rPr lang="en-US" sz="1600"/>
              <a:t>2.1 Initialize </a:t>
            </a:r>
            <a:r>
              <a:rPr lang="en-US" sz="1600">
                <a:latin typeface="Courier New" pitchFamily="49" charset="0"/>
              </a:rPr>
              <a:t>num1</a:t>
            </a:r>
            <a:r>
              <a:rPr lang="en-US" sz="1600"/>
              <a:t> and </a:t>
            </a:r>
            <a:r>
              <a:rPr lang="en-US" sz="1600">
                <a:latin typeface="Courier New" pitchFamily="49" charset="0"/>
              </a:rPr>
              <a:t>num2</a:t>
            </a:r>
          </a:p>
          <a:p>
            <a:pPr eaLnBrk="1" hangingPunct="1"/>
            <a:r>
              <a:rPr lang="en-US" sz="1600"/>
              <a:t>2.1.1 Input data</a:t>
            </a:r>
          </a:p>
          <a:p>
            <a:pPr eaLnBrk="1" hangingPunct="1"/>
            <a:endParaRPr lang="en-US" sz="1600"/>
          </a:p>
          <a:p>
            <a:pPr eaLnBrk="1" hangingPunct="1"/>
            <a:r>
              <a:rPr lang="en-US" sz="1600"/>
              <a:t>2.2 </a:t>
            </a:r>
            <a:r>
              <a:rPr lang="en-US" sz="1600">
                <a:latin typeface="Courier New" pitchFamily="49" charset="0"/>
              </a:rPr>
              <a:t>if</a:t>
            </a:r>
            <a:r>
              <a:rPr lang="en-US" sz="1600"/>
              <a:t> statements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0"/>
            <a:ext cx="6781800" cy="6880782"/>
            <a:chOff x="0" y="0"/>
            <a:chExt cx="3072" cy="12383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0" y="0"/>
              <a:ext cx="3072" cy="415"/>
              <a:chOff x="0" y="0"/>
              <a:chExt cx="3072" cy="415"/>
            </a:xfrm>
          </p:grpSpPr>
          <p:sp>
            <p:nvSpPr>
              <p:cNvPr id="17520" name="Rectangle 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41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900"/>
              </a:p>
            </p:txBody>
          </p:sp>
          <p:sp>
            <p:nvSpPr>
              <p:cNvPr id="17521" name="Rectangle 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900" b="1">
                    <a:solidFill>
                      <a:srgbClr val="4D8DFF"/>
                    </a:solidFill>
                    <a:latin typeface="Courier New" pitchFamily="49" charset="0"/>
                  </a:rPr>
                  <a:t>	1	</a:t>
                </a:r>
                <a:r>
                  <a:rPr lang="en-US" sz="900" b="1">
                    <a:solidFill>
                      <a:srgbClr val="33CC33"/>
                    </a:solidFill>
                    <a:latin typeface="Courier New" pitchFamily="49" charset="0"/>
                  </a:rPr>
                  <a:t>// Fig. 1.14: fig01_14.cpp</a:t>
                </a:r>
                <a:endParaRPr lang="en-US" sz="9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9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0" y="374"/>
              <a:ext cx="3072" cy="415"/>
              <a:chOff x="0" y="374"/>
              <a:chExt cx="3072" cy="415"/>
            </a:xfrm>
          </p:grpSpPr>
          <p:sp>
            <p:nvSpPr>
              <p:cNvPr id="17518" name="Rectangle 8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41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900"/>
              </a:p>
            </p:txBody>
          </p:sp>
          <p:sp>
            <p:nvSpPr>
              <p:cNvPr id="17519" name="Rectangle 9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900" b="1">
                    <a:solidFill>
                      <a:srgbClr val="4D8DFF"/>
                    </a:solidFill>
                    <a:latin typeface="Courier New" pitchFamily="49" charset="0"/>
                  </a:rPr>
                  <a:t>	2	</a:t>
                </a:r>
                <a:r>
                  <a:rPr lang="en-US" sz="900" b="1">
                    <a:solidFill>
                      <a:srgbClr val="33CC33"/>
                    </a:solidFill>
                    <a:latin typeface="Courier New" pitchFamily="49" charset="0"/>
                  </a:rPr>
                  <a:t>// Using if statements, relational</a:t>
                </a:r>
                <a:endParaRPr lang="en-US" sz="9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9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0" y="748"/>
              <a:ext cx="3072" cy="415"/>
              <a:chOff x="0" y="748"/>
              <a:chExt cx="3072" cy="415"/>
            </a:xfrm>
          </p:grpSpPr>
          <p:sp>
            <p:nvSpPr>
              <p:cNvPr id="17516" name="Rectangle 11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41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900"/>
              </a:p>
            </p:txBody>
          </p:sp>
          <p:sp>
            <p:nvSpPr>
              <p:cNvPr id="17517" name="Rectangle 12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900" b="1">
                    <a:solidFill>
                      <a:srgbClr val="4D8DFF"/>
                    </a:solidFill>
                    <a:latin typeface="Courier New" pitchFamily="49" charset="0"/>
                  </a:rPr>
                  <a:t>	3	</a:t>
                </a:r>
                <a:r>
                  <a:rPr lang="en-US" sz="900" b="1">
                    <a:solidFill>
                      <a:srgbClr val="33CC33"/>
                    </a:solidFill>
                    <a:latin typeface="Courier New" pitchFamily="49" charset="0"/>
                  </a:rPr>
                  <a:t>// operators, and equality operators</a:t>
                </a:r>
                <a:endParaRPr lang="en-US" sz="9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9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6" name="Group 13"/>
            <p:cNvGrpSpPr>
              <a:grpSpLocks/>
            </p:cNvGrpSpPr>
            <p:nvPr/>
          </p:nvGrpSpPr>
          <p:grpSpPr bwMode="auto">
            <a:xfrm>
              <a:off x="0" y="1122"/>
              <a:ext cx="3072" cy="415"/>
              <a:chOff x="0" y="1122"/>
              <a:chExt cx="3072" cy="415"/>
            </a:xfrm>
          </p:grpSpPr>
          <p:sp>
            <p:nvSpPr>
              <p:cNvPr id="17514" name="Rectangle 14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41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900"/>
              </a:p>
            </p:txBody>
          </p:sp>
          <p:sp>
            <p:nvSpPr>
              <p:cNvPr id="17515" name="Rectangle 15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900" b="1">
                    <a:solidFill>
                      <a:srgbClr val="4D8DFF"/>
                    </a:solidFill>
                    <a:latin typeface="Courier New" pitchFamily="49" charset="0"/>
                  </a:rPr>
                  <a:t>	4	</a:t>
                </a:r>
                <a:r>
                  <a:rPr lang="en-US" sz="900" b="1">
                    <a:solidFill>
                      <a:srgbClr val="275AFF"/>
                    </a:solidFill>
                    <a:latin typeface="Courier New" pitchFamily="49" charset="0"/>
                  </a:rPr>
                  <a:t>#include</a:t>
                </a:r>
                <a:r>
                  <a:rPr lang="en-US" sz="900" b="1">
                    <a:latin typeface="Courier New" pitchFamily="49" charset="0"/>
                  </a:rPr>
                  <a:t> &lt;iostream&gt;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9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7" name="Group 16"/>
            <p:cNvGrpSpPr>
              <a:grpSpLocks/>
            </p:cNvGrpSpPr>
            <p:nvPr/>
          </p:nvGrpSpPr>
          <p:grpSpPr bwMode="auto">
            <a:xfrm>
              <a:off x="0" y="1496"/>
              <a:ext cx="3072" cy="415"/>
              <a:chOff x="0" y="1496"/>
              <a:chExt cx="3072" cy="415"/>
            </a:xfrm>
          </p:grpSpPr>
          <p:sp>
            <p:nvSpPr>
              <p:cNvPr id="17512" name="Rectangle 17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41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900"/>
              </a:p>
            </p:txBody>
          </p:sp>
          <p:sp>
            <p:nvSpPr>
              <p:cNvPr id="17513" name="Rectangle 18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900" b="1">
                    <a:solidFill>
                      <a:srgbClr val="4D8DFF"/>
                    </a:solidFill>
                    <a:latin typeface="Courier New" pitchFamily="49" charset="0"/>
                  </a:rPr>
                  <a:t>	5	</a:t>
                </a:r>
                <a:endParaRPr lang="en-US" sz="9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9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8" name="Group 19"/>
            <p:cNvGrpSpPr>
              <a:grpSpLocks/>
            </p:cNvGrpSpPr>
            <p:nvPr/>
          </p:nvGrpSpPr>
          <p:grpSpPr bwMode="auto">
            <a:xfrm>
              <a:off x="0" y="1870"/>
              <a:ext cx="3072" cy="415"/>
              <a:chOff x="0" y="1870"/>
              <a:chExt cx="3072" cy="415"/>
            </a:xfrm>
          </p:grpSpPr>
          <p:sp>
            <p:nvSpPr>
              <p:cNvPr id="17510" name="Rectangle 20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41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900"/>
              </a:p>
            </p:txBody>
          </p:sp>
          <p:sp>
            <p:nvSpPr>
              <p:cNvPr id="17511" name="Rectangle 21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900" b="1">
                    <a:solidFill>
                      <a:srgbClr val="4D8DFF"/>
                    </a:solidFill>
                    <a:latin typeface="Courier New" pitchFamily="49" charset="0"/>
                  </a:rPr>
                  <a:t>	6	</a:t>
                </a:r>
                <a:r>
                  <a:rPr lang="en-US" sz="900" b="1">
                    <a:solidFill>
                      <a:srgbClr val="275AFF"/>
                    </a:solidFill>
                    <a:latin typeface="Courier New" pitchFamily="49" charset="0"/>
                  </a:rPr>
                  <a:t>using</a:t>
                </a:r>
                <a:r>
                  <a:rPr lang="en-US" sz="900" b="1">
                    <a:latin typeface="Courier New" pitchFamily="49" charset="0"/>
                  </a:rPr>
                  <a:t> std::cout;  </a:t>
                </a:r>
                <a:r>
                  <a:rPr lang="en-US" sz="900" b="1">
                    <a:solidFill>
                      <a:srgbClr val="33CC33"/>
                    </a:solidFill>
                    <a:latin typeface="Courier New" pitchFamily="49" charset="0"/>
                  </a:rPr>
                  <a:t>// program uses cout</a:t>
                </a:r>
                <a:endParaRPr lang="en-US" sz="9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9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9" name="Group 22"/>
            <p:cNvGrpSpPr>
              <a:grpSpLocks/>
            </p:cNvGrpSpPr>
            <p:nvPr/>
          </p:nvGrpSpPr>
          <p:grpSpPr bwMode="auto">
            <a:xfrm>
              <a:off x="0" y="2244"/>
              <a:ext cx="3072" cy="415"/>
              <a:chOff x="0" y="2244"/>
              <a:chExt cx="3072" cy="415"/>
            </a:xfrm>
          </p:grpSpPr>
          <p:sp>
            <p:nvSpPr>
              <p:cNvPr id="17508" name="Rectangle 23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41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900"/>
              </a:p>
            </p:txBody>
          </p:sp>
          <p:sp>
            <p:nvSpPr>
              <p:cNvPr id="17509" name="Rectangle 24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900" b="1">
                    <a:solidFill>
                      <a:srgbClr val="4D8DFF"/>
                    </a:solidFill>
                    <a:latin typeface="Courier New" pitchFamily="49" charset="0"/>
                  </a:rPr>
                  <a:t>	7	</a:t>
                </a:r>
                <a:r>
                  <a:rPr lang="en-US" sz="900" b="1">
                    <a:solidFill>
                      <a:srgbClr val="275AFF"/>
                    </a:solidFill>
                    <a:latin typeface="Courier New" pitchFamily="49" charset="0"/>
                  </a:rPr>
                  <a:t>using</a:t>
                </a:r>
                <a:r>
                  <a:rPr lang="en-US" sz="900" b="1">
                    <a:latin typeface="Courier New" pitchFamily="49" charset="0"/>
                  </a:rPr>
                  <a:t> std::cin;   </a:t>
                </a:r>
                <a:r>
                  <a:rPr lang="en-US" sz="900" b="1">
                    <a:solidFill>
                      <a:srgbClr val="33CC33"/>
                    </a:solidFill>
                    <a:latin typeface="Courier New" pitchFamily="49" charset="0"/>
                  </a:rPr>
                  <a:t>// program uses cin</a:t>
                </a:r>
                <a:endParaRPr lang="en-US" sz="9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9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0" name="Group 25"/>
            <p:cNvGrpSpPr>
              <a:grpSpLocks/>
            </p:cNvGrpSpPr>
            <p:nvPr/>
          </p:nvGrpSpPr>
          <p:grpSpPr bwMode="auto">
            <a:xfrm>
              <a:off x="0" y="2618"/>
              <a:ext cx="3072" cy="415"/>
              <a:chOff x="0" y="2618"/>
              <a:chExt cx="3072" cy="415"/>
            </a:xfrm>
          </p:grpSpPr>
          <p:sp>
            <p:nvSpPr>
              <p:cNvPr id="17506" name="Rectangle 26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41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900"/>
              </a:p>
            </p:txBody>
          </p:sp>
          <p:sp>
            <p:nvSpPr>
              <p:cNvPr id="17507" name="Rectangle 27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900" b="1">
                    <a:solidFill>
                      <a:srgbClr val="4D8DFF"/>
                    </a:solidFill>
                    <a:latin typeface="Courier New" pitchFamily="49" charset="0"/>
                  </a:rPr>
                  <a:t>	8	</a:t>
                </a:r>
                <a:r>
                  <a:rPr lang="en-US" sz="900" b="1">
                    <a:solidFill>
                      <a:srgbClr val="275AFF"/>
                    </a:solidFill>
                    <a:latin typeface="Courier New" pitchFamily="49" charset="0"/>
                  </a:rPr>
                  <a:t>using</a:t>
                </a:r>
                <a:r>
                  <a:rPr lang="en-US" sz="900" b="1">
                    <a:latin typeface="Courier New" pitchFamily="49" charset="0"/>
                  </a:rPr>
                  <a:t> std::endl;  </a:t>
                </a:r>
                <a:r>
                  <a:rPr lang="en-US" sz="900" b="1">
                    <a:solidFill>
                      <a:srgbClr val="33CC33"/>
                    </a:solidFill>
                    <a:latin typeface="Courier New" pitchFamily="49" charset="0"/>
                  </a:rPr>
                  <a:t>// program uses endl</a:t>
                </a:r>
                <a:endParaRPr lang="en-US" sz="9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9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28"/>
            <p:cNvGrpSpPr>
              <a:grpSpLocks/>
            </p:cNvGrpSpPr>
            <p:nvPr/>
          </p:nvGrpSpPr>
          <p:grpSpPr bwMode="auto">
            <a:xfrm>
              <a:off x="0" y="2992"/>
              <a:ext cx="3072" cy="415"/>
              <a:chOff x="0" y="2992"/>
              <a:chExt cx="3072" cy="415"/>
            </a:xfrm>
          </p:grpSpPr>
          <p:sp>
            <p:nvSpPr>
              <p:cNvPr id="17504" name="Rectangle 29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41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900"/>
              </a:p>
            </p:txBody>
          </p:sp>
          <p:sp>
            <p:nvSpPr>
              <p:cNvPr id="17505" name="Rectangle 30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900" b="1">
                    <a:solidFill>
                      <a:srgbClr val="4D8DFF"/>
                    </a:solidFill>
                    <a:latin typeface="Courier New" pitchFamily="49" charset="0"/>
                  </a:rPr>
                  <a:t>	9	</a:t>
                </a:r>
                <a:endParaRPr lang="en-US" sz="9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9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2" name="Group 31"/>
            <p:cNvGrpSpPr>
              <a:grpSpLocks/>
            </p:cNvGrpSpPr>
            <p:nvPr/>
          </p:nvGrpSpPr>
          <p:grpSpPr bwMode="auto">
            <a:xfrm>
              <a:off x="0" y="3366"/>
              <a:ext cx="3072" cy="415"/>
              <a:chOff x="0" y="3366"/>
              <a:chExt cx="3072" cy="415"/>
            </a:xfrm>
          </p:grpSpPr>
          <p:sp>
            <p:nvSpPr>
              <p:cNvPr id="17502" name="Rectangle 32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41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900"/>
              </a:p>
            </p:txBody>
          </p:sp>
          <p:sp>
            <p:nvSpPr>
              <p:cNvPr id="17503" name="Rectangle 33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900" b="1">
                    <a:solidFill>
                      <a:srgbClr val="4D8DFF"/>
                    </a:solidFill>
                    <a:latin typeface="Courier New" pitchFamily="49" charset="0"/>
                  </a:rPr>
                  <a:t>	10	</a:t>
                </a:r>
                <a:r>
                  <a:rPr lang="en-US" sz="9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900" b="1">
                    <a:latin typeface="Courier New" pitchFamily="49" charset="0"/>
                  </a:rPr>
                  <a:t> main()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9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3" name="Group 34"/>
            <p:cNvGrpSpPr>
              <a:grpSpLocks/>
            </p:cNvGrpSpPr>
            <p:nvPr/>
          </p:nvGrpSpPr>
          <p:grpSpPr bwMode="auto">
            <a:xfrm>
              <a:off x="0" y="3740"/>
              <a:ext cx="3072" cy="415"/>
              <a:chOff x="0" y="3740"/>
              <a:chExt cx="3072" cy="415"/>
            </a:xfrm>
          </p:grpSpPr>
          <p:sp>
            <p:nvSpPr>
              <p:cNvPr id="17500" name="Rectangle 35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41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900"/>
              </a:p>
            </p:txBody>
          </p:sp>
          <p:sp>
            <p:nvSpPr>
              <p:cNvPr id="17501" name="Rectangle 36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900" b="1">
                    <a:solidFill>
                      <a:srgbClr val="4D8DFF"/>
                    </a:solidFill>
                    <a:latin typeface="Courier New" pitchFamily="49" charset="0"/>
                  </a:rPr>
                  <a:t>	11	</a:t>
                </a:r>
                <a:r>
                  <a:rPr lang="en-US" sz="900" b="1">
                    <a:latin typeface="Courier New" pitchFamily="49" charset="0"/>
                  </a:rPr>
                  <a:t>{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9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4" name="Group 37"/>
            <p:cNvGrpSpPr>
              <a:grpSpLocks/>
            </p:cNvGrpSpPr>
            <p:nvPr/>
          </p:nvGrpSpPr>
          <p:grpSpPr bwMode="auto">
            <a:xfrm>
              <a:off x="0" y="4114"/>
              <a:ext cx="3072" cy="415"/>
              <a:chOff x="0" y="4114"/>
              <a:chExt cx="3072" cy="415"/>
            </a:xfrm>
          </p:grpSpPr>
          <p:sp>
            <p:nvSpPr>
              <p:cNvPr id="17498" name="Rectangle 38"/>
              <p:cNvSpPr>
                <a:spLocks noChangeArrowheads="1"/>
              </p:cNvSpPr>
              <p:nvPr/>
            </p:nvSpPr>
            <p:spPr bwMode="auto">
              <a:xfrm>
                <a:off x="0" y="4114"/>
                <a:ext cx="3072" cy="41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900"/>
              </a:p>
            </p:txBody>
          </p:sp>
          <p:sp>
            <p:nvSpPr>
              <p:cNvPr id="17499" name="Rectangle 39"/>
              <p:cNvSpPr>
                <a:spLocks noChangeArrowheads="1"/>
              </p:cNvSpPr>
              <p:nvPr/>
            </p:nvSpPr>
            <p:spPr bwMode="auto">
              <a:xfrm>
                <a:off x="0" y="411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900" b="1">
                    <a:solidFill>
                      <a:srgbClr val="4D8DFF"/>
                    </a:solidFill>
                    <a:latin typeface="Courier New" pitchFamily="49" charset="0"/>
                  </a:rPr>
                  <a:t>	12	</a:t>
                </a:r>
                <a:r>
                  <a:rPr lang="en-US" sz="900" b="1">
                    <a:latin typeface="Courier New" pitchFamily="49" charset="0"/>
                  </a:rPr>
                  <a:t>   </a:t>
                </a:r>
                <a:r>
                  <a:rPr lang="en-US" sz="9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900" b="1">
                    <a:latin typeface="Courier New" pitchFamily="49" charset="0"/>
                  </a:rPr>
                  <a:t> num1, num2;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9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5" name="Group 40"/>
            <p:cNvGrpSpPr>
              <a:grpSpLocks/>
            </p:cNvGrpSpPr>
            <p:nvPr/>
          </p:nvGrpSpPr>
          <p:grpSpPr bwMode="auto">
            <a:xfrm>
              <a:off x="0" y="4488"/>
              <a:ext cx="3072" cy="415"/>
              <a:chOff x="0" y="4488"/>
              <a:chExt cx="3072" cy="415"/>
            </a:xfrm>
          </p:grpSpPr>
          <p:sp>
            <p:nvSpPr>
              <p:cNvPr id="17496" name="Rectangle 41"/>
              <p:cNvSpPr>
                <a:spLocks noChangeArrowheads="1"/>
              </p:cNvSpPr>
              <p:nvPr/>
            </p:nvSpPr>
            <p:spPr bwMode="auto">
              <a:xfrm>
                <a:off x="0" y="4488"/>
                <a:ext cx="3072" cy="41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900"/>
              </a:p>
            </p:txBody>
          </p:sp>
          <p:sp>
            <p:nvSpPr>
              <p:cNvPr id="17497" name="Rectangle 42"/>
              <p:cNvSpPr>
                <a:spLocks noChangeArrowheads="1"/>
              </p:cNvSpPr>
              <p:nvPr/>
            </p:nvSpPr>
            <p:spPr bwMode="auto">
              <a:xfrm>
                <a:off x="0" y="448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900" b="1">
                    <a:solidFill>
                      <a:srgbClr val="4D8DFF"/>
                    </a:solidFill>
                    <a:latin typeface="Courier New" pitchFamily="49" charset="0"/>
                  </a:rPr>
                  <a:t>	13	</a:t>
                </a:r>
                <a:endParaRPr lang="en-US" sz="9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9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6" name="Group 43"/>
            <p:cNvGrpSpPr>
              <a:grpSpLocks/>
            </p:cNvGrpSpPr>
            <p:nvPr/>
          </p:nvGrpSpPr>
          <p:grpSpPr bwMode="auto">
            <a:xfrm>
              <a:off x="0" y="4862"/>
              <a:ext cx="3072" cy="415"/>
              <a:chOff x="0" y="4862"/>
              <a:chExt cx="3072" cy="415"/>
            </a:xfrm>
          </p:grpSpPr>
          <p:sp>
            <p:nvSpPr>
              <p:cNvPr id="17494" name="Rectangle 44"/>
              <p:cNvSpPr>
                <a:spLocks noChangeArrowheads="1"/>
              </p:cNvSpPr>
              <p:nvPr/>
            </p:nvSpPr>
            <p:spPr bwMode="auto">
              <a:xfrm>
                <a:off x="0" y="4862"/>
                <a:ext cx="3072" cy="41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900"/>
              </a:p>
            </p:txBody>
          </p:sp>
          <p:sp>
            <p:nvSpPr>
              <p:cNvPr id="17495" name="Rectangle 45"/>
              <p:cNvSpPr>
                <a:spLocks noChangeArrowheads="1"/>
              </p:cNvSpPr>
              <p:nvPr/>
            </p:nvSpPr>
            <p:spPr bwMode="auto">
              <a:xfrm>
                <a:off x="0" y="486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900" b="1" dirty="0">
                    <a:solidFill>
                      <a:srgbClr val="4D8DFF"/>
                    </a:solidFill>
                    <a:latin typeface="Courier New" pitchFamily="49" charset="0"/>
                  </a:rPr>
                  <a:t>	14	</a:t>
                </a:r>
                <a:r>
                  <a:rPr lang="en-US" sz="900" b="1" dirty="0">
                    <a:latin typeface="Courier New" pitchFamily="49" charset="0"/>
                  </a:rPr>
                  <a:t>   cout &lt;&lt; "Enter two integers, and I will tell you\n"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900" b="1" dirty="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7" name="Group 46"/>
            <p:cNvGrpSpPr>
              <a:grpSpLocks/>
            </p:cNvGrpSpPr>
            <p:nvPr/>
          </p:nvGrpSpPr>
          <p:grpSpPr bwMode="auto">
            <a:xfrm>
              <a:off x="0" y="5236"/>
              <a:ext cx="3072" cy="415"/>
              <a:chOff x="0" y="5236"/>
              <a:chExt cx="3072" cy="415"/>
            </a:xfrm>
          </p:grpSpPr>
          <p:sp>
            <p:nvSpPr>
              <p:cNvPr id="17492" name="Rectangle 47"/>
              <p:cNvSpPr>
                <a:spLocks noChangeArrowheads="1"/>
              </p:cNvSpPr>
              <p:nvPr/>
            </p:nvSpPr>
            <p:spPr bwMode="auto">
              <a:xfrm>
                <a:off x="0" y="5236"/>
                <a:ext cx="3072" cy="41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900"/>
              </a:p>
            </p:txBody>
          </p:sp>
          <p:sp>
            <p:nvSpPr>
              <p:cNvPr id="17493" name="Rectangle 48"/>
              <p:cNvSpPr>
                <a:spLocks noChangeArrowheads="1"/>
              </p:cNvSpPr>
              <p:nvPr/>
            </p:nvSpPr>
            <p:spPr bwMode="auto">
              <a:xfrm>
                <a:off x="0" y="523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900" b="1">
                    <a:solidFill>
                      <a:srgbClr val="4D8DFF"/>
                    </a:solidFill>
                    <a:latin typeface="Courier New" pitchFamily="49" charset="0"/>
                  </a:rPr>
                  <a:t>	15	</a:t>
                </a:r>
                <a:r>
                  <a:rPr lang="en-US" sz="900" b="1">
                    <a:latin typeface="Courier New" pitchFamily="49" charset="0"/>
                  </a:rPr>
                  <a:t>        &lt;&lt; "the relationships they satisfy: ";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9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8" name="Group 49"/>
            <p:cNvGrpSpPr>
              <a:grpSpLocks/>
            </p:cNvGrpSpPr>
            <p:nvPr/>
          </p:nvGrpSpPr>
          <p:grpSpPr bwMode="auto">
            <a:xfrm>
              <a:off x="0" y="5610"/>
              <a:ext cx="3072" cy="415"/>
              <a:chOff x="0" y="5610"/>
              <a:chExt cx="3072" cy="415"/>
            </a:xfrm>
          </p:grpSpPr>
          <p:sp>
            <p:nvSpPr>
              <p:cNvPr id="17490" name="Rectangle 50"/>
              <p:cNvSpPr>
                <a:spLocks noChangeArrowheads="1"/>
              </p:cNvSpPr>
              <p:nvPr/>
            </p:nvSpPr>
            <p:spPr bwMode="auto">
              <a:xfrm>
                <a:off x="0" y="5610"/>
                <a:ext cx="3072" cy="41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900"/>
              </a:p>
            </p:txBody>
          </p:sp>
          <p:sp>
            <p:nvSpPr>
              <p:cNvPr id="17491" name="Rectangle 51"/>
              <p:cNvSpPr>
                <a:spLocks noChangeArrowheads="1"/>
              </p:cNvSpPr>
              <p:nvPr/>
            </p:nvSpPr>
            <p:spPr bwMode="auto">
              <a:xfrm>
                <a:off x="0" y="561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900" b="1">
                    <a:solidFill>
                      <a:srgbClr val="4D8DFF"/>
                    </a:solidFill>
                    <a:latin typeface="Courier New" pitchFamily="49" charset="0"/>
                  </a:rPr>
                  <a:t>	16	</a:t>
                </a:r>
                <a:r>
                  <a:rPr lang="en-US" sz="900" b="1">
                    <a:latin typeface="Courier New" pitchFamily="49" charset="0"/>
                  </a:rPr>
                  <a:t>   cin &gt;&gt; num1 &gt;&gt; num2;   </a:t>
                </a:r>
                <a:r>
                  <a:rPr lang="en-US" sz="900" b="1">
                    <a:solidFill>
                      <a:srgbClr val="33CC33"/>
                    </a:solidFill>
                    <a:latin typeface="Courier New" pitchFamily="49" charset="0"/>
                  </a:rPr>
                  <a:t>// read two integers</a:t>
                </a:r>
                <a:endParaRPr lang="en-US" sz="9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9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9" name="Group 52"/>
            <p:cNvGrpSpPr>
              <a:grpSpLocks/>
            </p:cNvGrpSpPr>
            <p:nvPr/>
          </p:nvGrpSpPr>
          <p:grpSpPr bwMode="auto">
            <a:xfrm>
              <a:off x="0" y="5984"/>
              <a:ext cx="3072" cy="415"/>
              <a:chOff x="0" y="5984"/>
              <a:chExt cx="3072" cy="415"/>
            </a:xfrm>
          </p:grpSpPr>
          <p:sp>
            <p:nvSpPr>
              <p:cNvPr id="17488" name="Rectangle 53"/>
              <p:cNvSpPr>
                <a:spLocks noChangeArrowheads="1"/>
              </p:cNvSpPr>
              <p:nvPr/>
            </p:nvSpPr>
            <p:spPr bwMode="auto">
              <a:xfrm>
                <a:off x="0" y="5984"/>
                <a:ext cx="3072" cy="41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900"/>
              </a:p>
            </p:txBody>
          </p:sp>
          <p:sp>
            <p:nvSpPr>
              <p:cNvPr id="17489" name="Rectangle 54"/>
              <p:cNvSpPr>
                <a:spLocks noChangeArrowheads="1"/>
              </p:cNvSpPr>
              <p:nvPr/>
            </p:nvSpPr>
            <p:spPr bwMode="auto">
              <a:xfrm>
                <a:off x="0" y="598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900" b="1">
                    <a:solidFill>
                      <a:srgbClr val="4D8DFF"/>
                    </a:solidFill>
                    <a:latin typeface="Courier New" pitchFamily="49" charset="0"/>
                  </a:rPr>
                  <a:t>	17	</a:t>
                </a:r>
                <a:endParaRPr lang="en-US" sz="9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9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0" name="Group 55"/>
            <p:cNvGrpSpPr>
              <a:grpSpLocks/>
            </p:cNvGrpSpPr>
            <p:nvPr/>
          </p:nvGrpSpPr>
          <p:grpSpPr bwMode="auto">
            <a:xfrm>
              <a:off x="0" y="6358"/>
              <a:ext cx="3072" cy="415"/>
              <a:chOff x="0" y="6358"/>
              <a:chExt cx="3072" cy="415"/>
            </a:xfrm>
          </p:grpSpPr>
          <p:sp>
            <p:nvSpPr>
              <p:cNvPr id="17486" name="Rectangle 56"/>
              <p:cNvSpPr>
                <a:spLocks noChangeArrowheads="1"/>
              </p:cNvSpPr>
              <p:nvPr/>
            </p:nvSpPr>
            <p:spPr bwMode="auto">
              <a:xfrm>
                <a:off x="0" y="6358"/>
                <a:ext cx="3072" cy="41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900"/>
              </a:p>
            </p:txBody>
          </p:sp>
          <p:sp>
            <p:nvSpPr>
              <p:cNvPr id="17487" name="Rectangle 57"/>
              <p:cNvSpPr>
                <a:spLocks noChangeArrowheads="1"/>
              </p:cNvSpPr>
              <p:nvPr/>
            </p:nvSpPr>
            <p:spPr bwMode="auto">
              <a:xfrm>
                <a:off x="0" y="635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900" b="1">
                    <a:solidFill>
                      <a:srgbClr val="4D8DFF"/>
                    </a:solidFill>
                    <a:latin typeface="Courier New" pitchFamily="49" charset="0"/>
                  </a:rPr>
                  <a:t>	18	</a:t>
                </a:r>
                <a:r>
                  <a:rPr lang="en-US" sz="900" b="1">
                    <a:latin typeface="Courier New" pitchFamily="49" charset="0"/>
                  </a:rPr>
                  <a:t>   </a:t>
                </a:r>
                <a:r>
                  <a:rPr lang="en-US" sz="900" b="1">
                    <a:solidFill>
                      <a:srgbClr val="275AFF"/>
                    </a:solidFill>
                    <a:latin typeface="Courier New" pitchFamily="49" charset="0"/>
                  </a:rPr>
                  <a:t>if</a:t>
                </a:r>
                <a:r>
                  <a:rPr lang="en-US" sz="900" b="1">
                    <a:latin typeface="Courier New" pitchFamily="49" charset="0"/>
                  </a:rPr>
                  <a:t> ( num1 == num2 )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9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1" name="Group 58"/>
            <p:cNvGrpSpPr>
              <a:grpSpLocks/>
            </p:cNvGrpSpPr>
            <p:nvPr/>
          </p:nvGrpSpPr>
          <p:grpSpPr bwMode="auto">
            <a:xfrm>
              <a:off x="0" y="6732"/>
              <a:ext cx="3072" cy="415"/>
              <a:chOff x="0" y="6732"/>
              <a:chExt cx="3072" cy="415"/>
            </a:xfrm>
          </p:grpSpPr>
          <p:sp>
            <p:nvSpPr>
              <p:cNvPr id="17484" name="Rectangle 59"/>
              <p:cNvSpPr>
                <a:spLocks noChangeArrowheads="1"/>
              </p:cNvSpPr>
              <p:nvPr/>
            </p:nvSpPr>
            <p:spPr bwMode="auto">
              <a:xfrm>
                <a:off x="0" y="6732"/>
                <a:ext cx="3072" cy="41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900"/>
              </a:p>
            </p:txBody>
          </p:sp>
          <p:sp>
            <p:nvSpPr>
              <p:cNvPr id="17485" name="Rectangle 60"/>
              <p:cNvSpPr>
                <a:spLocks noChangeArrowheads="1"/>
              </p:cNvSpPr>
              <p:nvPr/>
            </p:nvSpPr>
            <p:spPr bwMode="auto">
              <a:xfrm>
                <a:off x="0" y="673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900" b="1">
                    <a:solidFill>
                      <a:srgbClr val="4D8DFF"/>
                    </a:solidFill>
                    <a:latin typeface="Courier New" pitchFamily="49" charset="0"/>
                  </a:rPr>
                  <a:t>	19	</a:t>
                </a:r>
                <a:r>
                  <a:rPr lang="en-US" sz="900" b="1">
                    <a:latin typeface="Courier New" pitchFamily="49" charset="0"/>
                  </a:rPr>
                  <a:t>      cout &lt;&lt; num1 &lt;&lt; " is equal to " &lt;&lt; num2 &lt;&lt; endl;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9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2" name="Group 61"/>
            <p:cNvGrpSpPr>
              <a:grpSpLocks/>
            </p:cNvGrpSpPr>
            <p:nvPr/>
          </p:nvGrpSpPr>
          <p:grpSpPr bwMode="auto">
            <a:xfrm>
              <a:off x="0" y="7106"/>
              <a:ext cx="3072" cy="415"/>
              <a:chOff x="0" y="7106"/>
              <a:chExt cx="3072" cy="415"/>
            </a:xfrm>
          </p:grpSpPr>
          <p:sp>
            <p:nvSpPr>
              <p:cNvPr id="17482" name="Rectangle 62"/>
              <p:cNvSpPr>
                <a:spLocks noChangeArrowheads="1"/>
              </p:cNvSpPr>
              <p:nvPr/>
            </p:nvSpPr>
            <p:spPr bwMode="auto">
              <a:xfrm>
                <a:off x="0" y="7106"/>
                <a:ext cx="3072" cy="41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900"/>
              </a:p>
            </p:txBody>
          </p:sp>
          <p:sp>
            <p:nvSpPr>
              <p:cNvPr id="17483" name="Rectangle 63"/>
              <p:cNvSpPr>
                <a:spLocks noChangeArrowheads="1"/>
              </p:cNvSpPr>
              <p:nvPr/>
            </p:nvSpPr>
            <p:spPr bwMode="auto">
              <a:xfrm>
                <a:off x="0" y="710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900" b="1">
                    <a:solidFill>
                      <a:srgbClr val="4D8DFF"/>
                    </a:solidFill>
                    <a:latin typeface="Courier New" pitchFamily="49" charset="0"/>
                  </a:rPr>
                  <a:t>	20	</a:t>
                </a:r>
                <a:endParaRPr lang="en-US" sz="9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9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3" name="Group 64"/>
            <p:cNvGrpSpPr>
              <a:grpSpLocks/>
            </p:cNvGrpSpPr>
            <p:nvPr/>
          </p:nvGrpSpPr>
          <p:grpSpPr bwMode="auto">
            <a:xfrm>
              <a:off x="0" y="7480"/>
              <a:ext cx="3072" cy="415"/>
              <a:chOff x="0" y="7480"/>
              <a:chExt cx="3072" cy="415"/>
            </a:xfrm>
          </p:grpSpPr>
          <p:sp>
            <p:nvSpPr>
              <p:cNvPr id="17480" name="Rectangle 65"/>
              <p:cNvSpPr>
                <a:spLocks noChangeArrowheads="1"/>
              </p:cNvSpPr>
              <p:nvPr/>
            </p:nvSpPr>
            <p:spPr bwMode="auto">
              <a:xfrm>
                <a:off x="0" y="7480"/>
                <a:ext cx="3072" cy="41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900"/>
              </a:p>
            </p:txBody>
          </p:sp>
          <p:sp>
            <p:nvSpPr>
              <p:cNvPr id="17481" name="Rectangle 66"/>
              <p:cNvSpPr>
                <a:spLocks noChangeArrowheads="1"/>
              </p:cNvSpPr>
              <p:nvPr/>
            </p:nvSpPr>
            <p:spPr bwMode="auto">
              <a:xfrm>
                <a:off x="0" y="748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900" b="1">
                    <a:solidFill>
                      <a:srgbClr val="4D8DFF"/>
                    </a:solidFill>
                    <a:latin typeface="Courier New" pitchFamily="49" charset="0"/>
                  </a:rPr>
                  <a:t>	21	</a:t>
                </a:r>
                <a:r>
                  <a:rPr lang="en-US" sz="900" b="1">
                    <a:latin typeface="Courier New" pitchFamily="49" charset="0"/>
                  </a:rPr>
                  <a:t>   </a:t>
                </a:r>
                <a:r>
                  <a:rPr lang="en-US" sz="900" b="1">
                    <a:solidFill>
                      <a:srgbClr val="275AFF"/>
                    </a:solidFill>
                    <a:latin typeface="Courier New" pitchFamily="49" charset="0"/>
                  </a:rPr>
                  <a:t>if</a:t>
                </a:r>
                <a:r>
                  <a:rPr lang="en-US" sz="900" b="1">
                    <a:latin typeface="Courier New" pitchFamily="49" charset="0"/>
                  </a:rPr>
                  <a:t> ( num1 != num2 )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9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4" name="Group 67"/>
            <p:cNvGrpSpPr>
              <a:grpSpLocks/>
            </p:cNvGrpSpPr>
            <p:nvPr/>
          </p:nvGrpSpPr>
          <p:grpSpPr bwMode="auto">
            <a:xfrm>
              <a:off x="0" y="7854"/>
              <a:ext cx="3072" cy="415"/>
              <a:chOff x="0" y="7854"/>
              <a:chExt cx="3072" cy="415"/>
            </a:xfrm>
          </p:grpSpPr>
          <p:sp>
            <p:nvSpPr>
              <p:cNvPr id="17478" name="Rectangle 68"/>
              <p:cNvSpPr>
                <a:spLocks noChangeArrowheads="1"/>
              </p:cNvSpPr>
              <p:nvPr/>
            </p:nvSpPr>
            <p:spPr bwMode="auto">
              <a:xfrm>
                <a:off x="0" y="7854"/>
                <a:ext cx="3072" cy="41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900"/>
              </a:p>
            </p:txBody>
          </p:sp>
          <p:sp>
            <p:nvSpPr>
              <p:cNvPr id="17479" name="Rectangle 69"/>
              <p:cNvSpPr>
                <a:spLocks noChangeArrowheads="1"/>
              </p:cNvSpPr>
              <p:nvPr/>
            </p:nvSpPr>
            <p:spPr bwMode="auto">
              <a:xfrm>
                <a:off x="0" y="785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900" b="1">
                    <a:solidFill>
                      <a:srgbClr val="4D8DFF"/>
                    </a:solidFill>
                    <a:latin typeface="Courier New" pitchFamily="49" charset="0"/>
                  </a:rPr>
                  <a:t>	22	</a:t>
                </a:r>
                <a:r>
                  <a:rPr lang="en-US" sz="900" b="1">
                    <a:latin typeface="Courier New" pitchFamily="49" charset="0"/>
                  </a:rPr>
                  <a:t>      cout &lt;&lt; num1 &lt;&lt; " is not equal to " &lt;&lt; num2 &lt;&lt; endl;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9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5" name="Group 70"/>
            <p:cNvGrpSpPr>
              <a:grpSpLocks/>
            </p:cNvGrpSpPr>
            <p:nvPr/>
          </p:nvGrpSpPr>
          <p:grpSpPr bwMode="auto">
            <a:xfrm>
              <a:off x="0" y="8228"/>
              <a:ext cx="3072" cy="415"/>
              <a:chOff x="0" y="8228"/>
              <a:chExt cx="3072" cy="415"/>
            </a:xfrm>
          </p:grpSpPr>
          <p:sp>
            <p:nvSpPr>
              <p:cNvPr id="17476" name="Rectangle 71"/>
              <p:cNvSpPr>
                <a:spLocks noChangeArrowheads="1"/>
              </p:cNvSpPr>
              <p:nvPr/>
            </p:nvSpPr>
            <p:spPr bwMode="auto">
              <a:xfrm>
                <a:off x="0" y="8228"/>
                <a:ext cx="3072" cy="41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900"/>
              </a:p>
            </p:txBody>
          </p:sp>
          <p:sp>
            <p:nvSpPr>
              <p:cNvPr id="17477" name="Rectangle 72"/>
              <p:cNvSpPr>
                <a:spLocks noChangeArrowheads="1"/>
              </p:cNvSpPr>
              <p:nvPr/>
            </p:nvSpPr>
            <p:spPr bwMode="auto">
              <a:xfrm>
                <a:off x="0" y="822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900" b="1">
                    <a:solidFill>
                      <a:srgbClr val="4D8DFF"/>
                    </a:solidFill>
                    <a:latin typeface="Courier New" pitchFamily="49" charset="0"/>
                  </a:rPr>
                  <a:t>	23	</a:t>
                </a:r>
                <a:endParaRPr lang="en-US" sz="9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9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6" name="Group 73"/>
            <p:cNvGrpSpPr>
              <a:grpSpLocks/>
            </p:cNvGrpSpPr>
            <p:nvPr/>
          </p:nvGrpSpPr>
          <p:grpSpPr bwMode="auto">
            <a:xfrm>
              <a:off x="0" y="8602"/>
              <a:ext cx="3072" cy="415"/>
              <a:chOff x="0" y="8602"/>
              <a:chExt cx="3072" cy="415"/>
            </a:xfrm>
          </p:grpSpPr>
          <p:sp>
            <p:nvSpPr>
              <p:cNvPr id="17474" name="Rectangle 74"/>
              <p:cNvSpPr>
                <a:spLocks noChangeArrowheads="1"/>
              </p:cNvSpPr>
              <p:nvPr/>
            </p:nvSpPr>
            <p:spPr bwMode="auto">
              <a:xfrm>
                <a:off x="0" y="8602"/>
                <a:ext cx="3072" cy="41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900"/>
              </a:p>
            </p:txBody>
          </p:sp>
          <p:sp>
            <p:nvSpPr>
              <p:cNvPr id="17475" name="Rectangle 75"/>
              <p:cNvSpPr>
                <a:spLocks noChangeArrowheads="1"/>
              </p:cNvSpPr>
              <p:nvPr/>
            </p:nvSpPr>
            <p:spPr bwMode="auto">
              <a:xfrm>
                <a:off x="0" y="860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900" b="1">
                    <a:solidFill>
                      <a:srgbClr val="4D8DFF"/>
                    </a:solidFill>
                    <a:latin typeface="Courier New" pitchFamily="49" charset="0"/>
                  </a:rPr>
                  <a:t>	24	</a:t>
                </a:r>
                <a:r>
                  <a:rPr lang="en-US" sz="900" b="1">
                    <a:latin typeface="Courier New" pitchFamily="49" charset="0"/>
                  </a:rPr>
                  <a:t>   </a:t>
                </a:r>
                <a:r>
                  <a:rPr lang="en-US" sz="900" b="1">
                    <a:solidFill>
                      <a:srgbClr val="275AFF"/>
                    </a:solidFill>
                    <a:latin typeface="Courier New" pitchFamily="49" charset="0"/>
                  </a:rPr>
                  <a:t>if</a:t>
                </a:r>
                <a:r>
                  <a:rPr lang="en-US" sz="900" b="1">
                    <a:latin typeface="Courier New" pitchFamily="49" charset="0"/>
                  </a:rPr>
                  <a:t> ( num1 &lt; num2 )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9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7" name="Group 76"/>
            <p:cNvGrpSpPr>
              <a:grpSpLocks/>
            </p:cNvGrpSpPr>
            <p:nvPr/>
          </p:nvGrpSpPr>
          <p:grpSpPr bwMode="auto">
            <a:xfrm>
              <a:off x="0" y="8976"/>
              <a:ext cx="3072" cy="415"/>
              <a:chOff x="0" y="8976"/>
              <a:chExt cx="3072" cy="415"/>
            </a:xfrm>
          </p:grpSpPr>
          <p:sp>
            <p:nvSpPr>
              <p:cNvPr id="17472" name="Rectangle 77"/>
              <p:cNvSpPr>
                <a:spLocks noChangeArrowheads="1"/>
              </p:cNvSpPr>
              <p:nvPr/>
            </p:nvSpPr>
            <p:spPr bwMode="auto">
              <a:xfrm>
                <a:off x="0" y="8976"/>
                <a:ext cx="3072" cy="41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900"/>
              </a:p>
            </p:txBody>
          </p:sp>
          <p:sp>
            <p:nvSpPr>
              <p:cNvPr id="17473" name="Rectangle 78"/>
              <p:cNvSpPr>
                <a:spLocks noChangeArrowheads="1"/>
              </p:cNvSpPr>
              <p:nvPr/>
            </p:nvSpPr>
            <p:spPr bwMode="auto">
              <a:xfrm>
                <a:off x="0" y="897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900" b="1" dirty="0">
                    <a:solidFill>
                      <a:srgbClr val="4D8DFF"/>
                    </a:solidFill>
                    <a:latin typeface="Courier New" pitchFamily="49" charset="0"/>
                  </a:rPr>
                  <a:t>	25	</a:t>
                </a:r>
                <a:r>
                  <a:rPr lang="en-US" sz="900" b="1" dirty="0">
                    <a:latin typeface="Courier New" pitchFamily="49" charset="0"/>
                  </a:rPr>
                  <a:t>      cout &lt;&lt; num1 &lt;&lt; " is less than " &lt;&lt; num2 &lt;&lt; </a:t>
                </a:r>
                <a:r>
                  <a:rPr lang="en-US" sz="900" b="1" dirty="0" err="1">
                    <a:latin typeface="Courier New" pitchFamily="49" charset="0"/>
                  </a:rPr>
                  <a:t>endl</a:t>
                </a:r>
                <a:r>
                  <a:rPr lang="en-US" sz="900" b="1" dirty="0">
                    <a:latin typeface="Courier New" pitchFamily="49" charset="0"/>
                  </a:rPr>
                  <a:t>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900" b="1" dirty="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8" name="Group 79"/>
            <p:cNvGrpSpPr>
              <a:grpSpLocks/>
            </p:cNvGrpSpPr>
            <p:nvPr/>
          </p:nvGrpSpPr>
          <p:grpSpPr bwMode="auto">
            <a:xfrm>
              <a:off x="0" y="9350"/>
              <a:ext cx="3072" cy="415"/>
              <a:chOff x="0" y="9350"/>
              <a:chExt cx="3072" cy="415"/>
            </a:xfrm>
          </p:grpSpPr>
          <p:sp>
            <p:nvSpPr>
              <p:cNvPr id="17470" name="Rectangle 80"/>
              <p:cNvSpPr>
                <a:spLocks noChangeArrowheads="1"/>
              </p:cNvSpPr>
              <p:nvPr/>
            </p:nvSpPr>
            <p:spPr bwMode="auto">
              <a:xfrm>
                <a:off x="0" y="9350"/>
                <a:ext cx="3072" cy="41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900"/>
              </a:p>
            </p:txBody>
          </p:sp>
          <p:sp>
            <p:nvSpPr>
              <p:cNvPr id="17471" name="Rectangle 81"/>
              <p:cNvSpPr>
                <a:spLocks noChangeArrowheads="1"/>
              </p:cNvSpPr>
              <p:nvPr/>
            </p:nvSpPr>
            <p:spPr bwMode="auto">
              <a:xfrm>
                <a:off x="0" y="935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900" b="1">
                    <a:solidFill>
                      <a:srgbClr val="4D8DFF"/>
                    </a:solidFill>
                    <a:latin typeface="Courier New" pitchFamily="49" charset="0"/>
                  </a:rPr>
                  <a:t>	26	</a:t>
                </a:r>
                <a:endParaRPr lang="en-US" sz="9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9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9" name="Group 82"/>
            <p:cNvGrpSpPr>
              <a:grpSpLocks/>
            </p:cNvGrpSpPr>
            <p:nvPr/>
          </p:nvGrpSpPr>
          <p:grpSpPr bwMode="auto">
            <a:xfrm>
              <a:off x="0" y="9724"/>
              <a:ext cx="3072" cy="415"/>
              <a:chOff x="0" y="9724"/>
              <a:chExt cx="3072" cy="415"/>
            </a:xfrm>
          </p:grpSpPr>
          <p:sp>
            <p:nvSpPr>
              <p:cNvPr id="17468" name="Rectangle 83"/>
              <p:cNvSpPr>
                <a:spLocks noChangeArrowheads="1"/>
              </p:cNvSpPr>
              <p:nvPr/>
            </p:nvSpPr>
            <p:spPr bwMode="auto">
              <a:xfrm>
                <a:off x="0" y="9724"/>
                <a:ext cx="3072" cy="41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900"/>
              </a:p>
            </p:txBody>
          </p:sp>
          <p:sp>
            <p:nvSpPr>
              <p:cNvPr id="17469" name="Rectangle 84"/>
              <p:cNvSpPr>
                <a:spLocks noChangeArrowheads="1"/>
              </p:cNvSpPr>
              <p:nvPr/>
            </p:nvSpPr>
            <p:spPr bwMode="auto">
              <a:xfrm>
                <a:off x="0" y="972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900" b="1">
                    <a:solidFill>
                      <a:srgbClr val="4D8DFF"/>
                    </a:solidFill>
                    <a:latin typeface="Courier New" pitchFamily="49" charset="0"/>
                  </a:rPr>
                  <a:t>	27	</a:t>
                </a:r>
                <a:r>
                  <a:rPr lang="en-US" sz="900" b="1">
                    <a:latin typeface="Courier New" pitchFamily="49" charset="0"/>
                  </a:rPr>
                  <a:t>   </a:t>
                </a:r>
                <a:r>
                  <a:rPr lang="en-US" sz="900" b="1">
                    <a:solidFill>
                      <a:srgbClr val="275AFF"/>
                    </a:solidFill>
                    <a:latin typeface="Courier New" pitchFamily="49" charset="0"/>
                  </a:rPr>
                  <a:t>if</a:t>
                </a:r>
                <a:r>
                  <a:rPr lang="en-US" sz="900" b="1">
                    <a:latin typeface="Courier New" pitchFamily="49" charset="0"/>
                  </a:rPr>
                  <a:t> ( num1 &gt; num2 )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9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30" name="Group 85"/>
            <p:cNvGrpSpPr>
              <a:grpSpLocks/>
            </p:cNvGrpSpPr>
            <p:nvPr/>
          </p:nvGrpSpPr>
          <p:grpSpPr bwMode="auto">
            <a:xfrm>
              <a:off x="0" y="10098"/>
              <a:ext cx="3072" cy="415"/>
              <a:chOff x="0" y="10098"/>
              <a:chExt cx="3072" cy="415"/>
            </a:xfrm>
          </p:grpSpPr>
          <p:sp>
            <p:nvSpPr>
              <p:cNvPr id="17466" name="Rectangle 86"/>
              <p:cNvSpPr>
                <a:spLocks noChangeArrowheads="1"/>
              </p:cNvSpPr>
              <p:nvPr/>
            </p:nvSpPr>
            <p:spPr bwMode="auto">
              <a:xfrm>
                <a:off x="0" y="10098"/>
                <a:ext cx="3072" cy="41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900"/>
              </a:p>
            </p:txBody>
          </p:sp>
          <p:sp>
            <p:nvSpPr>
              <p:cNvPr id="17467" name="Rectangle 87"/>
              <p:cNvSpPr>
                <a:spLocks noChangeArrowheads="1"/>
              </p:cNvSpPr>
              <p:nvPr/>
            </p:nvSpPr>
            <p:spPr bwMode="auto">
              <a:xfrm>
                <a:off x="0" y="1009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900" b="1">
                    <a:solidFill>
                      <a:srgbClr val="4D8DFF"/>
                    </a:solidFill>
                    <a:latin typeface="Courier New" pitchFamily="49" charset="0"/>
                  </a:rPr>
                  <a:t>	28	</a:t>
                </a:r>
                <a:r>
                  <a:rPr lang="en-US" sz="900" b="1">
                    <a:latin typeface="Courier New" pitchFamily="49" charset="0"/>
                  </a:rPr>
                  <a:t>      cout &lt;&lt; num1 &lt;&lt; " is greater than " &lt;&lt; num2 &lt;&lt; endl;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9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31" name="Group 88"/>
            <p:cNvGrpSpPr>
              <a:grpSpLocks/>
            </p:cNvGrpSpPr>
            <p:nvPr/>
          </p:nvGrpSpPr>
          <p:grpSpPr bwMode="auto">
            <a:xfrm>
              <a:off x="0" y="10472"/>
              <a:ext cx="3072" cy="415"/>
              <a:chOff x="0" y="10472"/>
              <a:chExt cx="3072" cy="415"/>
            </a:xfrm>
          </p:grpSpPr>
          <p:sp>
            <p:nvSpPr>
              <p:cNvPr id="17464" name="Rectangle 89"/>
              <p:cNvSpPr>
                <a:spLocks noChangeArrowheads="1"/>
              </p:cNvSpPr>
              <p:nvPr/>
            </p:nvSpPr>
            <p:spPr bwMode="auto">
              <a:xfrm>
                <a:off x="0" y="10472"/>
                <a:ext cx="3072" cy="41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900"/>
              </a:p>
            </p:txBody>
          </p:sp>
          <p:sp>
            <p:nvSpPr>
              <p:cNvPr id="17465" name="Rectangle 90"/>
              <p:cNvSpPr>
                <a:spLocks noChangeArrowheads="1"/>
              </p:cNvSpPr>
              <p:nvPr/>
            </p:nvSpPr>
            <p:spPr bwMode="auto">
              <a:xfrm>
                <a:off x="0" y="1047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900" b="1">
                    <a:solidFill>
                      <a:srgbClr val="4D8DFF"/>
                    </a:solidFill>
                    <a:latin typeface="Courier New" pitchFamily="49" charset="0"/>
                  </a:rPr>
                  <a:t>	29	</a:t>
                </a:r>
                <a:endParaRPr lang="en-US" sz="9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9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36960" name="Group 91"/>
            <p:cNvGrpSpPr>
              <a:grpSpLocks/>
            </p:cNvGrpSpPr>
            <p:nvPr/>
          </p:nvGrpSpPr>
          <p:grpSpPr bwMode="auto">
            <a:xfrm>
              <a:off x="0" y="10846"/>
              <a:ext cx="3072" cy="415"/>
              <a:chOff x="0" y="10846"/>
              <a:chExt cx="3072" cy="415"/>
            </a:xfrm>
          </p:grpSpPr>
          <p:sp>
            <p:nvSpPr>
              <p:cNvPr id="17462" name="Rectangle 92"/>
              <p:cNvSpPr>
                <a:spLocks noChangeArrowheads="1"/>
              </p:cNvSpPr>
              <p:nvPr/>
            </p:nvSpPr>
            <p:spPr bwMode="auto">
              <a:xfrm>
                <a:off x="0" y="10846"/>
                <a:ext cx="3072" cy="41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900"/>
              </a:p>
            </p:txBody>
          </p:sp>
          <p:sp>
            <p:nvSpPr>
              <p:cNvPr id="17463" name="Rectangle 93"/>
              <p:cNvSpPr>
                <a:spLocks noChangeArrowheads="1"/>
              </p:cNvSpPr>
              <p:nvPr/>
            </p:nvSpPr>
            <p:spPr bwMode="auto">
              <a:xfrm>
                <a:off x="0" y="1084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900" b="1">
                    <a:solidFill>
                      <a:srgbClr val="4D8DFF"/>
                    </a:solidFill>
                    <a:latin typeface="Courier New" pitchFamily="49" charset="0"/>
                  </a:rPr>
                  <a:t>	30	</a:t>
                </a:r>
                <a:r>
                  <a:rPr lang="en-US" sz="900" b="1">
                    <a:latin typeface="Courier New" pitchFamily="49" charset="0"/>
                  </a:rPr>
                  <a:t>   </a:t>
                </a:r>
                <a:r>
                  <a:rPr lang="en-US" sz="900" b="1">
                    <a:solidFill>
                      <a:srgbClr val="275AFF"/>
                    </a:solidFill>
                    <a:latin typeface="Courier New" pitchFamily="49" charset="0"/>
                  </a:rPr>
                  <a:t>if</a:t>
                </a:r>
                <a:r>
                  <a:rPr lang="en-US" sz="900" b="1">
                    <a:latin typeface="Courier New" pitchFamily="49" charset="0"/>
                  </a:rPr>
                  <a:t> ( num1 &lt;= num2 )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9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36961" name="Group 94"/>
            <p:cNvGrpSpPr>
              <a:grpSpLocks/>
            </p:cNvGrpSpPr>
            <p:nvPr/>
          </p:nvGrpSpPr>
          <p:grpSpPr bwMode="auto">
            <a:xfrm>
              <a:off x="0" y="11220"/>
              <a:ext cx="3072" cy="415"/>
              <a:chOff x="0" y="11220"/>
              <a:chExt cx="3072" cy="415"/>
            </a:xfrm>
          </p:grpSpPr>
          <p:sp>
            <p:nvSpPr>
              <p:cNvPr id="17460" name="Rectangle 95"/>
              <p:cNvSpPr>
                <a:spLocks noChangeArrowheads="1"/>
              </p:cNvSpPr>
              <p:nvPr/>
            </p:nvSpPr>
            <p:spPr bwMode="auto">
              <a:xfrm>
                <a:off x="0" y="11220"/>
                <a:ext cx="3072" cy="41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900"/>
              </a:p>
            </p:txBody>
          </p:sp>
          <p:sp>
            <p:nvSpPr>
              <p:cNvPr id="17461" name="Rectangle 96"/>
              <p:cNvSpPr>
                <a:spLocks noChangeArrowheads="1"/>
              </p:cNvSpPr>
              <p:nvPr/>
            </p:nvSpPr>
            <p:spPr bwMode="auto">
              <a:xfrm>
                <a:off x="0" y="1122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900" b="1" dirty="0">
                    <a:solidFill>
                      <a:srgbClr val="4D8DFF"/>
                    </a:solidFill>
                    <a:latin typeface="Courier New" pitchFamily="49" charset="0"/>
                  </a:rPr>
                  <a:t>	31	</a:t>
                </a:r>
                <a:r>
                  <a:rPr lang="en-US" sz="900" b="1" dirty="0">
                    <a:latin typeface="Courier New" pitchFamily="49" charset="0"/>
                  </a:rPr>
                  <a:t>      cout &lt;&lt; num1 &lt;&lt; " is less than or equal to "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900" b="1" dirty="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36962" name="Group 97"/>
            <p:cNvGrpSpPr>
              <a:grpSpLocks/>
            </p:cNvGrpSpPr>
            <p:nvPr/>
          </p:nvGrpSpPr>
          <p:grpSpPr bwMode="auto">
            <a:xfrm>
              <a:off x="0" y="11594"/>
              <a:ext cx="3072" cy="415"/>
              <a:chOff x="0" y="11594"/>
              <a:chExt cx="3072" cy="415"/>
            </a:xfrm>
          </p:grpSpPr>
          <p:sp>
            <p:nvSpPr>
              <p:cNvPr id="17458" name="Rectangle 98"/>
              <p:cNvSpPr>
                <a:spLocks noChangeArrowheads="1"/>
              </p:cNvSpPr>
              <p:nvPr/>
            </p:nvSpPr>
            <p:spPr bwMode="auto">
              <a:xfrm>
                <a:off x="0" y="11594"/>
                <a:ext cx="3072" cy="41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900"/>
              </a:p>
            </p:txBody>
          </p:sp>
          <p:sp>
            <p:nvSpPr>
              <p:cNvPr id="17459" name="Rectangle 99"/>
              <p:cNvSpPr>
                <a:spLocks noChangeArrowheads="1"/>
              </p:cNvSpPr>
              <p:nvPr/>
            </p:nvSpPr>
            <p:spPr bwMode="auto">
              <a:xfrm>
                <a:off x="0" y="1159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900" b="1">
                    <a:solidFill>
                      <a:srgbClr val="4D8DFF"/>
                    </a:solidFill>
                    <a:latin typeface="Courier New" pitchFamily="49" charset="0"/>
                  </a:rPr>
                  <a:t>	32	</a:t>
                </a:r>
                <a:r>
                  <a:rPr lang="en-US" sz="900" b="1">
                    <a:latin typeface="Courier New" pitchFamily="49" charset="0"/>
                  </a:rPr>
                  <a:t>           &lt;&lt; num2 &lt;&lt; endl;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9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36963" name="Group 100"/>
            <p:cNvGrpSpPr>
              <a:grpSpLocks/>
            </p:cNvGrpSpPr>
            <p:nvPr/>
          </p:nvGrpSpPr>
          <p:grpSpPr bwMode="auto">
            <a:xfrm>
              <a:off x="0" y="11968"/>
              <a:ext cx="3072" cy="415"/>
              <a:chOff x="0" y="11968"/>
              <a:chExt cx="3072" cy="415"/>
            </a:xfrm>
          </p:grpSpPr>
          <p:sp>
            <p:nvSpPr>
              <p:cNvPr id="17456" name="Rectangle 101"/>
              <p:cNvSpPr>
                <a:spLocks noChangeArrowheads="1"/>
              </p:cNvSpPr>
              <p:nvPr/>
            </p:nvSpPr>
            <p:spPr bwMode="auto">
              <a:xfrm>
                <a:off x="0" y="11968"/>
                <a:ext cx="3072" cy="41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900"/>
              </a:p>
            </p:txBody>
          </p:sp>
          <p:sp>
            <p:nvSpPr>
              <p:cNvPr id="17457" name="Rectangle 102"/>
              <p:cNvSpPr>
                <a:spLocks noChangeArrowheads="1"/>
              </p:cNvSpPr>
              <p:nvPr/>
            </p:nvSpPr>
            <p:spPr bwMode="auto">
              <a:xfrm>
                <a:off x="0" y="1196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900" b="1">
                    <a:solidFill>
                      <a:srgbClr val="4D8DFF"/>
                    </a:solidFill>
                    <a:latin typeface="Courier New" pitchFamily="49" charset="0"/>
                  </a:rPr>
                  <a:t>	33	</a:t>
                </a:r>
                <a:endParaRPr lang="en-US" sz="9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9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</p:grpSp>
      <p:grpSp>
        <p:nvGrpSpPr>
          <p:cNvPr id="36964" name="Group 105"/>
          <p:cNvGrpSpPr>
            <a:grpSpLocks/>
          </p:cNvGrpSpPr>
          <p:nvPr/>
        </p:nvGrpSpPr>
        <p:grpSpPr bwMode="auto">
          <a:xfrm>
            <a:off x="2514600" y="3733800"/>
            <a:ext cx="6248400" cy="2255838"/>
            <a:chOff x="1584" y="2352"/>
            <a:chExt cx="3936" cy="1421"/>
          </a:xfrm>
        </p:grpSpPr>
        <p:sp>
          <p:nvSpPr>
            <p:cNvPr id="17421" name="Text Box 103"/>
            <p:cNvSpPr txBox="1">
              <a:spLocks noChangeArrowheads="1"/>
            </p:cNvSpPr>
            <p:nvPr/>
          </p:nvSpPr>
          <p:spPr bwMode="auto">
            <a:xfrm>
              <a:off x="3744" y="2400"/>
              <a:ext cx="1776" cy="1373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/>
                <a:t>The </a:t>
              </a:r>
              <a:r>
                <a:rPr lang="en-US" sz="1600" b="1">
                  <a:latin typeface="Courier New" pitchFamily="49" charset="0"/>
                </a:rPr>
                <a:t>if</a:t>
              </a:r>
              <a:r>
                <a:rPr lang="en-US" sz="1600"/>
                <a:t> statements test the truth of the condition.  If it is </a:t>
              </a:r>
              <a:r>
                <a:rPr lang="en-US" sz="1600" b="1">
                  <a:latin typeface="Courier New" pitchFamily="49" charset="0"/>
                </a:rPr>
                <a:t>true</a:t>
              </a:r>
              <a:r>
                <a:rPr lang="en-US" sz="1600"/>
                <a:t>, body of </a:t>
              </a:r>
              <a:r>
                <a:rPr lang="en-US" sz="1600" b="1">
                  <a:latin typeface="Courier New" pitchFamily="49" charset="0"/>
                </a:rPr>
                <a:t>if</a:t>
              </a:r>
              <a:r>
                <a:rPr lang="en-US" sz="1600"/>
                <a:t> statement is executed.  If not, body is skipped.</a:t>
              </a:r>
            </a:p>
            <a:p>
              <a:r>
                <a:rPr lang="en-US" sz="1600"/>
                <a:t>To include multiple statements in a body, delineate them with braces </a:t>
              </a:r>
              <a:r>
                <a:rPr lang="en-US" sz="1600" b="1">
                  <a:latin typeface="Courier New" pitchFamily="49" charset="0"/>
                </a:rPr>
                <a:t>{}</a:t>
              </a:r>
              <a:r>
                <a:rPr lang="en-US" sz="1600">
                  <a:latin typeface="Times" pitchFamily="18" charset="0"/>
                </a:rPr>
                <a:t>.</a:t>
              </a:r>
            </a:p>
          </p:txBody>
        </p:sp>
        <p:sp>
          <p:nvSpPr>
            <p:cNvPr id="17422" name="Line 104"/>
            <p:cNvSpPr>
              <a:spLocks noChangeShapeType="1"/>
            </p:cNvSpPr>
            <p:nvPr/>
          </p:nvSpPr>
          <p:spPr bwMode="auto">
            <a:xfrm flipH="1" flipV="1">
              <a:off x="1584" y="2352"/>
              <a:ext cx="216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</p:grpSp>
      <p:sp>
        <p:nvSpPr>
          <p:cNvPr id="36970" name="Rectangle 106"/>
          <p:cNvSpPr>
            <a:spLocks noChangeArrowheads="1"/>
          </p:cNvSpPr>
          <p:nvPr/>
        </p:nvSpPr>
        <p:spPr bwMode="auto">
          <a:xfrm>
            <a:off x="3505200" y="3154363"/>
            <a:ext cx="4572000" cy="558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b="1">
                <a:latin typeface="Courier New" pitchFamily="49" charset="0"/>
              </a:rPr>
              <a:t>Enter two integers, and I will tell you </a:t>
            </a:r>
          </a:p>
          <a:p>
            <a:r>
              <a:rPr lang="en-US" b="1">
                <a:latin typeface="Courier New" pitchFamily="49" charset="0"/>
              </a:rPr>
              <a:t>the relationships they satisfy: 3 7</a:t>
            </a:r>
          </a:p>
        </p:txBody>
      </p:sp>
      <p:sp>
        <p:nvSpPr>
          <p:cNvPr id="36971" name="Rectangle 107"/>
          <p:cNvSpPr>
            <a:spLocks noChangeArrowheads="1"/>
          </p:cNvSpPr>
          <p:nvPr/>
        </p:nvSpPr>
        <p:spPr bwMode="auto">
          <a:xfrm>
            <a:off x="5905500" y="4419600"/>
            <a:ext cx="1943100" cy="28416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ourier New" pitchFamily="49" charset="0"/>
              </a:rPr>
              <a:t>3 is not equal to 7</a:t>
            </a:r>
          </a:p>
        </p:txBody>
      </p:sp>
      <p:sp>
        <p:nvSpPr>
          <p:cNvPr id="36972" name="Rectangle 108"/>
          <p:cNvSpPr>
            <a:spLocks noChangeArrowheads="1"/>
          </p:cNvSpPr>
          <p:nvPr/>
        </p:nvSpPr>
        <p:spPr bwMode="auto">
          <a:xfrm>
            <a:off x="5943600" y="5049838"/>
            <a:ext cx="1666875" cy="284162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ourier New" pitchFamily="49" charset="0"/>
              </a:rPr>
              <a:t>3 is less than 7</a:t>
            </a:r>
          </a:p>
        </p:txBody>
      </p:sp>
      <p:sp>
        <p:nvSpPr>
          <p:cNvPr id="36973" name="Rectangle 109"/>
          <p:cNvSpPr>
            <a:spLocks noChangeArrowheads="1"/>
          </p:cNvSpPr>
          <p:nvPr/>
        </p:nvSpPr>
        <p:spPr bwMode="auto">
          <a:xfrm>
            <a:off x="5943600" y="6269038"/>
            <a:ext cx="2771775" cy="284162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ourier New" pitchFamily="49" charset="0"/>
              </a:rPr>
              <a:t>3 is less than or equal to 7</a:t>
            </a:r>
          </a:p>
        </p:txBody>
      </p:sp>
      <p:grpSp>
        <p:nvGrpSpPr>
          <p:cNvPr id="36965" name="Group 112"/>
          <p:cNvGrpSpPr>
            <a:grpSpLocks/>
          </p:cNvGrpSpPr>
          <p:nvPr/>
        </p:nvGrpSpPr>
        <p:grpSpPr bwMode="auto">
          <a:xfrm>
            <a:off x="1905000" y="1219200"/>
            <a:ext cx="5410200" cy="346075"/>
            <a:chOff x="1200" y="768"/>
            <a:chExt cx="3408" cy="218"/>
          </a:xfrm>
        </p:grpSpPr>
        <p:sp>
          <p:nvSpPr>
            <p:cNvPr id="17419" name="Text Box 110"/>
            <p:cNvSpPr txBox="1">
              <a:spLocks noChangeArrowheads="1"/>
            </p:cNvSpPr>
            <p:nvPr/>
          </p:nvSpPr>
          <p:spPr bwMode="auto">
            <a:xfrm>
              <a:off x="2784" y="768"/>
              <a:ext cx="1824" cy="21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/>
                <a:t>Notice the </a:t>
              </a:r>
              <a:r>
                <a:rPr lang="en-US" sz="1600" b="1">
                  <a:latin typeface="Courier New" pitchFamily="49" charset="0"/>
                </a:rPr>
                <a:t>using</a:t>
              </a:r>
              <a:r>
                <a:rPr lang="en-US" sz="1600"/>
                <a:t> statements.</a:t>
              </a:r>
            </a:p>
          </p:txBody>
        </p:sp>
        <p:sp>
          <p:nvSpPr>
            <p:cNvPr id="17420" name="Line 111"/>
            <p:cNvSpPr>
              <a:spLocks noChangeShapeType="1"/>
            </p:cNvSpPr>
            <p:nvPr/>
          </p:nvSpPr>
          <p:spPr bwMode="auto">
            <a:xfrm flipH="1">
              <a:off x="1200" y="912"/>
              <a:ext cx="15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970" grpId="0" animBg="1" autoUpdateAnimBg="0"/>
      <p:bldP spid="36971" grpId="0" animBg="1" autoUpdateAnimBg="0"/>
      <p:bldP spid="36972" grpId="0" animBg="1" autoUpdateAnimBg="0"/>
      <p:bldP spid="36973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B1A2061-66D4-4C5A-A016-A44D86116E91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18435" name="Rectangle 102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/>
          </a:p>
          <a:p>
            <a:pPr eaLnBrk="1" hangingPunct="1"/>
            <a:r>
              <a:rPr lang="en-US" sz="1600"/>
              <a:t>2.3 exit (</a:t>
            </a:r>
            <a:r>
              <a:rPr lang="en-US" sz="1600">
                <a:latin typeface="Courier New" pitchFamily="49" charset="0"/>
              </a:rPr>
              <a:t>return 0</a:t>
            </a:r>
            <a:r>
              <a:rPr lang="en-US" sz="1600"/>
              <a:t>)</a:t>
            </a:r>
          </a:p>
          <a:p>
            <a:pPr eaLnBrk="1" hangingPunct="1"/>
            <a:endParaRPr lang="en-US" sz="1600"/>
          </a:p>
          <a:p>
            <a:pPr eaLnBrk="1" hangingPunct="1"/>
            <a:endParaRPr lang="en-US" sz="1600"/>
          </a:p>
          <a:p>
            <a:pPr eaLnBrk="1" hangingPunct="1"/>
            <a:endParaRPr lang="en-US" sz="1600"/>
          </a:p>
          <a:p>
            <a:pPr eaLnBrk="1" hangingPunct="1"/>
            <a:r>
              <a:rPr lang="en-US" sz="1600"/>
              <a:t>Program Output</a:t>
            </a:r>
          </a:p>
        </p:txBody>
      </p:sp>
      <p:grpSp>
        <p:nvGrpSpPr>
          <p:cNvPr id="2" name="Group 1027"/>
          <p:cNvGrpSpPr>
            <a:grpSpLocks/>
          </p:cNvGrpSpPr>
          <p:nvPr/>
        </p:nvGrpSpPr>
        <p:grpSpPr bwMode="auto">
          <a:xfrm>
            <a:off x="0" y="0"/>
            <a:ext cx="6781800" cy="1905000"/>
            <a:chOff x="0" y="0"/>
            <a:chExt cx="3072" cy="2244"/>
          </a:xfrm>
        </p:grpSpPr>
        <p:grpSp>
          <p:nvGrpSpPr>
            <p:cNvPr id="3" name="Group 1028"/>
            <p:cNvGrpSpPr>
              <a:grpSpLocks/>
            </p:cNvGrpSpPr>
            <p:nvPr/>
          </p:nvGrpSpPr>
          <p:grpSpPr bwMode="auto">
            <a:xfrm>
              <a:off x="0" y="0"/>
              <a:ext cx="3072" cy="374"/>
              <a:chOff x="0" y="0"/>
              <a:chExt cx="3072" cy="374"/>
            </a:xfrm>
          </p:grpSpPr>
          <p:sp>
            <p:nvSpPr>
              <p:cNvPr id="18456" name="Rectangle 1029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8457" name="Rectangle 1030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34	</a:t>
                </a:r>
                <a:r>
                  <a:rPr lang="en-US" b="1">
                    <a:latin typeface="Courier New" pitchFamily="49" charset="0"/>
                  </a:rPr>
                  <a:t>   </a:t>
                </a:r>
                <a:r>
                  <a:rPr lang="en-US" b="1">
                    <a:solidFill>
                      <a:srgbClr val="275AFF"/>
                    </a:solidFill>
                    <a:latin typeface="Courier New" pitchFamily="49" charset="0"/>
                  </a:rPr>
                  <a:t>if</a:t>
                </a:r>
                <a:r>
                  <a:rPr lang="en-US" b="1">
                    <a:latin typeface="Courier New" pitchFamily="49" charset="0"/>
                  </a:rPr>
                  <a:t> ( num1 &gt;= num2 )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4" name="Group 1031"/>
            <p:cNvGrpSpPr>
              <a:grpSpLocks/>
            </p:cNvGrpSpPr>
            <p:nvPr/>
          </p:nvGrpSpPr>
          <p:grpSpPr bwMode="auto">
            <a:xfrm>
              <a:off x="0" y="374"/>
              <a:ext cx="3072" cy="374"/>
              <a:chOff x="0" y="374"/>
              <a:chExt cx="3072" cy="374"/>
            </a:xfrm>
          </p:grpSpPr>
          <p:sp>
            <p:nvSpPr>
              <p:cNvPr id="18454" name="Rectangle 1032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8455" name="Rectangle 1033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35	</a:t>
                </a:r>
                <a:r>
                  <a:rPr lang="en-US" b="1">
                    <a:latin typeface="Courier New" pitchFamily="49" charset="0"/>
                  </a:rPr>
                  <a:t>      cout &lt;&lt; num1 &lt;&lt; " is greater than or equal to "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5" name="Group 1034"/>
            <p:cNvGrpSpPr>
              <a:grpSpLocks/>
            </p:cNvGrpSpPr>
            <p:nvPr/>
          </p:nvGrpSpPr>
          <p:grpSpPr bwMode="auto">
            <a:xfrm>
              <a:off x="0" y="748"/>
              <a:ext cx="3072" cy="374"/>
              <a:chOff x="0" y="748"/>
              <a:chExt cx="3072" cy="374"/>
            </a:xfrm>
          </p:grpSpPr>
          <p:sp>
            <p:nvSpPr>
              <p:cNvPr id="18452" name="Rectangle 1035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8453" name="Rectangle 1036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36	</a:t>
                </a:r>
                <a:r>
                  <a:rPr lang="en-US" b="1">
                    <a:latin typeface="Courier New" pitchFamily="49" charset="0"/>
                  </a:rPr>
                  <a:t>           &lt;&lt; num2 &lt;&lt; endl;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6" name="Group 1037"/>
            <p:cNvGrpSpPr>
              <a:grpSpLocks/>
            </p:cNvGrpSpPr>
            <p:nvPr/>
          </p:nvGrpSpPr>
          <p:grpSpPr bwMode="auto">
            <a:xfrm>
              <a:off x="0" y="1122"/>
              <a:ext cx="3072" cy="374"/>
              <a:chOff x="0" y="1122"/>
              <a:chExt cx="3072" cy="374"/>
            </a:xfrm>
          </p:grpSpPr>
          <p:sp>
            <p:nvSpPr>
              <p:cNvPr id="18450" name="Rectangle 1038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8451" name="Rectangle 1039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37	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7" name="Group 1040"/>
            <p:cNvGrpSpPr>
              <a:grpSpLocks/>
            </p:cNvGrpSpPr>
            <p:nvPr/>
          </p:nvGrpSpPr>
          <p:grpSpPr bwMode="auto">
            <a:xfrm>
              <a:off x="0" y="1496"/>
              <a:ext cx="3072" cy="374"/>
              <a:chOff x="0" y="1496"/>
              <a:chExt cx="3072" cy="374"/>
            </a:xfrm>
          </p:grpSpPr>
          <p:sp>
            <p:nvSpPr>
              <p:cNvPr id="18448" name="Rectangle 1041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8449" name="Rectangle 1042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38	</a:t>
                </a:r>
                <a:r>
                  <a:rPr lang="en-US" b="1">
                    <a:latin typeface="Courier New" pitchFamily="49" charset="0"/>
                  </a:rPr>
                  <a:t>   </a:t>
                </a:r>
                <a:r>
                  <a:rPr lang="en-US" b="1">
                    <a:solidFill>
                      <a:srgbClr val="275AFF"/>
                    </a:solidFill>
                    <a:latin typeface="Courier New" pitchFamily="49" charset="0"/>
                  </a:rPr>
                  <a:t>return</a:t>
                </a:r>
                <a:r>
                  <a:rPr lang="en-US" b="1">
                    <a:latin typeface="Courier New" pitchFamily="49" charset="0"/>
                  </a:rPr>
                  <a:t> 0;   </a:t>
                </a:r>
                <a:r>
                  <a:rPr lang="en-US" b="1">
                    <a:solidFill>
                      <a:srgbClr val="33CC33"/>
                    </a:solidFill>
                    <a:latin typeface="Courier New" pitchFamily="49" charset="0"/>
                  </a:rPr>
                  <a:t>// indicate that program ended successfully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8" name="Group 1043"/>
            <p:cNvGrpSpPr>
              <a:grpSpLocks/>
            </p:cNvGrpSpPr>
            <p:nvPr/>
          </p:nvGrpSpPr>
          <p:grpSpPr bwMode="auto">
            <a:xfrm>
              <a:off x="0" y="1870"/>
              <a:ext cx="3072" cy="374"/>
              <a:chOff x="0" y="1870"/>
              <a:chExt cx="3072" cy="374"/>
            </a:xfrm>
          </p:grpSpPr>
          <p:sp>
            <p:nvSpPr>
              <p:cNvPr id="18446" name="Rectangle 1044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8447" name="Rectangle 1045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39	</a:t>
                </a:r>
                <a:r>
                  <a:rPr lang="en-US" b="1">
                    <a:latin typeface="Courier New" pitchFamily="49" charset="0"/>
                  </a:rPr>
                  <a:t>}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</p:grpSp>
      <p:sp>
        <p:nvSpPr>
          <p:cNvPr id="18437" name="Rectangle 1046"/>
          <p:cNvSpPr>
            <a:spLocks noChangeArrowheads="1"/>
          </p:cNvSpPr>
          <p:nvPr/>
        </p:nvSpPr>
        <p:spPr bwMode="auto">
          <a:xfrm>
            <a:off x="0" y="2209800"/>
            <a:ext cx="6781800" cy="118745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Enter two integers, and I will tell you 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the relationships they satisfy: 3 7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3 is not equal to 7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3 is less than 7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3 is less than or equal to 7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endParaRPr lang="en-US" b="1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18438" name="Rectangle 1047"/>
          <p:cNvSpPr>
            <a:spLocks noChangeArrowheads="1"/>
          </p:cNvSpPr>
          <p:nvPr/>
        </p:nvSpPr>
        <p:spPr bwMode="auto">
          <a:xfrm>
            <a:off x="0" y="3657600"/>
            <a:ext cx="6781800" cy="118745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Enter two integers, and I will tell you 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the relationships they satisfy: 22 12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22 is not equal to 12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22 is greater than 12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22 is greater than or equal to 12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endParaRPr lang="en-US" b="1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18439" name="Rectangle 1048"/>
          <p:cNvSpPr>
            <a:spLocks noChangeArrowheads="1"/>
          </p:cNvSpPr>
          <p:nvPr/>
        </p:nvSpPr>
        <p:spPr bwMode="auto">
          <a:xfrm>
            <a:off x="0" y="5029200"/>
            <a:ext cx="6781800" cy="118745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Enter two integers, and I will tell you 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the relationships they satisfy: 7 7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7 is equal to 7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7 is less than or equal to 7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7 is greater than or equal to 7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endParaRPr lang="en-US" b="1">
              <a:solidFill>
                <a:schemeClr val="tx1"/>
              </a:solidFill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619108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5. Logical Operators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00100" y="2142178"/>
          <a:ext cx="6762750" cy="2072640"/>
        </p:xfrm>
        <a:graphic>
          <a:graphicData uri="http://schemas.openxmlformats.org/drawingml/2006/table">
            <a:tbl>
              <a:tblPr rtl="1">
                <a:tableStyleId>{0505E3EF-67EA-436B-97B2-0124C06EBD24}</a:tableStyleId>
              </a:tblPr>
              <a:tblGrid>
                <a:gridCol w="25352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83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91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Example</a:t>
                      </a:r>
                      <a:endParaRPr kumimoji="0" lang="ar-EG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Meaning</a:t>
                      </a:r>
                      <a:endParaRPr kumimoji="0" lang="ar-EG" sz="2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Operator</a:t>
                      </a:r>
                      <a:endParaRPr kumimoji="0" lang="ar-EG" sz="2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If(x &gt; y  &amp;&amp;  x&lt;= 20)</a:t>
                      </a:r>
                      <a:endParaRPr kumimoji="0" lang="ar-EG" sz="3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AND</a:t>
                      </a:r>
                      <a:endParaRPr kumimoji="0" lang="ar-EG" sz="2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&amp;&amp;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abic Transparent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If(x&gt;y  ||  x&lt; 30)</a:t>
                      </a:r>
                      <a:endParaRPr kumimoji="0" lang="ar-EG" sz="3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OR</a:t>
                      </a:r>
                      <a:endParaRPr kumimoji="0" lang="ar-EG" sz="2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||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abic Transparent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If( ! x )</a:t>
                      </a:r>
                      <a:endParaRPr kumimoji="0" lang="ar-EG" sz="3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NOT</a:t>
                      </a:r>
                      <a:endParaRPr kumimoji="0" lang="ar-EG" sz="2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!</a:t>
                      </a:r>
                      <a:endParaRPr kumimoji="0" lang="ar-EG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abic Transparent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619108"/>
          </a:xfrm>
        </p:spPr>
        <p:txBody>
          <a:bodyPr>
            <a:noAutofit/>
          </a:bodyPr>
          <a:lstStyle/>
          <a:p>
            <a:pPr algn="ctr" rtl="0"/>
            <a:r>
              <a:rPr lang="en-US" sz="3600" dirty="0"/>
              <a:t>5. Logical Operators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571472" y="1376364"/>
            <a:ext cx="7772400" cy="4981594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b="1" dirty="0">
                <a:latin typeface="Courier New" pitchFamily="49" charset="0"/>
              </a:rPr>
              <a:t> &amp;&amp;</a:t>
            </a:r>
            <a:r>
              <a:rPr lang="en-US" sz="2400" dirty="0"/>
              <a:t> (logical </a:t>
            </a:r>
            <a:r>
              <a:rPr lang="en-US" sz="2400" b="1" dirty="0">
                <a:latin typeface="Courier New" pitchFamily="49" charset="0"/>
              </a:rPr>
              <a:t>AND</a:t>
            </a:r>
            <a:r>
              <a:rPr lang="en-US" sz="2400" dirty="0"/>
              <a:t>)</a:t>
            </a:r>
          </a:p>
          <a:p>
            <a:pPr lvl="1" algn="l" rtl="0" eaLnBrk="1" hangingPunct="1">
              <a:lnSpc>
                <a:spcPct val="90000"/>
              </a:lnSpc>
            </a:pPr>
            <a:r>
              <a:rPr lang="en-US" sz="2000" dirty="0"/>
              <a:t>- Returns </a:t>
            </a:r>
            <a:r>
              <a:rPr lang="en-US" sz="2000" b="1" dirty="0">
                <a:latin typeface="Courier New" pitchFamily="49" charset="0"/>
              </a:rPr>
              <a:t>true</a:t>
            </a:r>
            <a:r>
              <a:rPr lang="en-US" sz="2000" dirty="0"/>
              <a:t> if both conditions are </a:t>
            </a:r>
            <a:r>
              <a:rPr lang="en-US" sz="2000" b="1" dirty="0">
                <a:latin typeface="Courier New" pitchFamily="49" charset="0"/>
              </a:rPr>
              <a:t>true</a:t>
            </a:r>
          </a:p>
          <a:p>
            <a:pPr lvl="1" algn="l" rtl="0" eaLnBrk="1" hangingPunct="1">
              <a:lnSpc>
                <a:spcPct val="90000"/>
              </a:lnSpc>
            </a:pPr>
            <a:endParaRPr lang="en-US" sz="2400" dirty="0"/>
          </a:p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b="1" dirty="0">
                <a:latin typeface="Courier New" pitchFamily="49" charset="0"/>
              </a:rPr>
              <a:t> ||</a:t>
            </a:r>
            <a:r>
              <a:rPr lang="en-US" sz="2400" dirty="0"/>
              <a:t> (logical </a:t>
            </a:r>
            <a:r>
              <a:rPr lang="en-US" sz="2400" b="1" dirty="0">
                <a:latin typeface="Courier New" pitchFamily="49" charset="0"/>
              </a:rPr>
              <a:t>OR</a:t>
            </a:r>
            <a:r>
              <a:rPr lang="en-US" sz="2400" dirty="0"/>
              <a:t>)</a:t>
            </a:r>
          </a:p>
          <a:p>
            <a:pPr lvl="1" algn="l" rtl="0" eaLnBrk="1" hangingPunct="1">
              <a:lnSpc>
                <a:spcPct val="90000"/>
              </a:lnSpc>
            </a:pPr>
            <a:r>
              <a:rPr lang="en-US" sz="2000" dirty="0"/>
              <a:t>- Returns </a:t>
            </a:r>
            <a:r>
              <a:rPr lang="en-US" sz="2000" b="1" dirty="0">
                <a:latin typeface="Courier New" pitchFamily="49" charset="0"/>
              </a:rPr>
              <a:t>true</a:t>
            </a:r>
            <a:r>
              <a:rPr lang="en-US" sz="2000" dirty="0"/>
              <a:t> if either of its conditions are </a:t>
            </a:r>
            <a:r>
              <a:rPr lang="en-US" sz="2000" b="1" dirty="0">
                <a:latin typeface="Courier New" pitchFamily="49" charset="0"/>
              </a:rPr>
              <a:t>true</a:t>
            </a:r>
          </a:p>
          <a:p>
            <a:pPr lvl="1" algn="l" rtl="0" eaLnBrk="1" hangingPunct="1">
              <a:lnSpc>
                <a:spcPct val="90000"/>
              </a:lnSpc>
            </a:pPr>
            <a:endParaRPr lang="en-US" sz="2400" dirty="0"/>
          </a:p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b="1" dirty="0">
                <a:latin typeface="Courier New" pitchFamily="49" charset="0"/>
              </a:rPr>
              <a:t> !</a:t>
            </a:r>
            <a:r>
              <a:rPr lang="en-US" sz="2400" dirty="0"/>
              <a:t> (logical </a:t>
            </a:r>
            <a:r>
              <a:rPr lang="en-US" sz="2400" b="1" dirty="0">
                <a:latin typeface="Courier New" pitchFamily="49" charset="0"/>
              </a:rPr>
              <a:t>NOT</a:t>
            </a:r>
            <a:r>
              <a:rPr lang="en-US" sz="2400" dirty="0"/>
              <a:t>, logical negation)</a:t>
            </a:r>
          </a:p>
          <a:p>
            <a:pPr lvl="1" algn="l" rtl="0" eaLnBrk="1" hangingPunct="1">
              <a:lnSpc>
                <a:spcPct val="90000"/>
              </a:lnSpc>
            </a:pPr>
            <a:r>
              <a:rPr lang="en-US" sz="2000" dirty="0"/>
              <a:t>- Reverses the truth/falsity of its condition</a:t>
            </a:r>
          </a:p>
          <a:p>
            <a:pPr lvl="1" algn="l" rtl="0" eaLnBrk="1" hangingPunct="1">
              <a:lnSpc>
                <a:spcPct val="90000"/>
              </a:lnSpc>
            </a:pPr>
            <a:r>
              <a:rPr lang="en-US" sz="2000" dirty="0"/>
              <a:t>- Returns </a:t>
            </a:r>
            <a:r>
              <a:rPr lang="en-US" sz="2000" b="1" dirty="0">
                <a:latin typeface="Courier New" pitchFamily="49" charset="0"/>
              </a:rPr>
              <a:t>true</a:t>
            </a:r>
            <a:r>
              <a:rPr lang="en-US" sz="2000" dirty="0"/>
              <a:t> when its condition is </a:t>
            </a:r>
            <a:r>
              <a:rPr lang="en-US" sz="2000" b="1" dirty="0">
                <a:latin typeface="Courier New" pitchFamily="49" charset="0"/>
              </a:rPr>
              <a:t>false</a:t>
            </a:r>
            <a:endParaRPr lang="en-US" sz="2000" dirty="0"/>
          </a:p>
          <a:p>
            <a:pPr lvl="1" algn="l" rtl="0" eaLnBrk="1" hangingPunct="1">
              <a:lnSpc>
                <a:spcPct val="90000"/>
              </a:lnSpc>
            </a:pPr>
            <a:r>
              <a:rPr lang="en-US" sz="2000" dirty="0"/>
              <a:t>I- s a unary operator, only takes one condition</a:t>
            </a:r>
          </a:p>
          <a:p>
            <a:pPr lvl="1" algn="l" rtl="0" eaLnBrk="1" hangingPunct="1">
              <a:lnSpc>
                <a:spcPct val="90000"/>
              </a:lnSpc>
            </a:pPr>
            <a:endParaRPr lang="en-US" sz="2400" dirty="0"/>
          </a:p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/>
              <a:t> Logical operators used as conditions in loops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619108"/>
          </a:xfrm>
        </p:spPr>
        <p:txBody>
          <a:bodyPr>
            <a:noAutofit/>
          </a:bodyPr>
          <a:lstStyle/>
          <a:p>
            <a:pPr algn="l"/>
            <a:r>
              <a:rPr lang="en-US" sz="3600" u="sng" dirty="0">
                <a:latin typeface="AvantGarde" pitchFamily="34" charset="0"/>
              </a:rPr>
              <a:t>Outline</a:t>
            </a:r>
            <a:endParaRPr lang="en-US" sz="3600" dirty="0"/>
          </a:p>
        </p:txBody>
      </p:sp>
      <p:sp>
        <p:nvSpPr>
          <p:cNvPr id="22" name="Rectangle 1027"/>
          <p:cNvSpPr>
            <a:spLocks noChangeArrowheads="1"/>
          </p:cNvSpPr>
          <p:nvPr/>
        </p:nvSpPr>
        <p:spPr bwMode="auto">
          <a:xfrm>
            <a:off x="433414" y="1643612"/>
            <a:ext cx="792480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000" b="1" dirty="0">
                <a:solidFill>
                  <a:srgbClr val="FF3300"/>
                </a:solidFill>
                <a:latin typeface="AvantGarde" pitchFamily="34" charset="0"/>
              </a:rPr>
              <a:t>Arithmetic Operators</a:t>
            </a:r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000" b="1" dirty="0">
                <a:solidFill>
                  <a:srgbClr val="FF3300"/>
                </a:solidFill>
                <a:latin typeface="AvantGarde" pitchFamily="34" charset="0"/>
              </a:rPr>
              <a:t>Accumulation Operators</a:t>
            </a:r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000" b="1" dirty="0">
                <a:solidFill>
                  <a:srgbClr val="FF3300"/>
                </a:solidFill>
                <a:latin typeface="AvantGarde" pitchFamily="34" charset="0"/>
              </a:rPr>
              <a:t>Incremental/ Decremental Operators</a:t>
            </a:r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000" b="1" dirty="0">
                <a:solidFill>
                  <a:srgbClr val="FF3300"/>
                </a:solidFill>
                <a:latin typeface="AvantGarde" pitchFamily="34" charset="0"/>
              </a:rPr>
              <a:t>Equality/Relational Operators</a:t>
            </a:r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000" b="1" dirty="0">
                <a:solidFill>
                  <a:srgbClr val="FF3300"/>
                </a:solidFill>
                <a:latin typeface="AvantGarde" pitchFamily="34" charset="0"/>
              </a:rPr>
              <a:t>Logical Operators</a:t>
            </a:r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000" b="1" noProof="1">
                <a:solidFill>
                  <a:srgbClr val="FF3300"/>
                </a:solidFill>
                <a:latin typeface="AvantGarde" pitchFamily="34" charset="0"/>
              </a:rPr>
              <a:t>Confusing Equality (==) and Assignment (=) Operators</a:t>
            </a:r>
            <a:endParaRPr lang="en-US" sz="2000" b="1" dirty="0">
              <a:solidFill>
                <a:srgbClr val="FF3300"/>
              </a:solidFill>
              <a:latin typeface="AvantGarde" pitchFamily="34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en-US" sz="2000" b="1" dirty="0">
              <a:solidFill>
                <a:srgbClr val="FF3300"/>
              </a:solidFill>
              <a:latin typeface="AvantGarde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14290"/>
            <a:ext cx="8077200" cy="619108"/>
          </a:xfrm>
        </p:spPr>
        <p:txBody>
          <a:bodyPr>
            <a:noAutofit/>
          </a:bodyPr>
          <a:lstStyle/>
          <a:p>
            <a:pPr algn="ctr" rtl="0"/>
            <a:r>
              <a:rPr lang="en-US" sz="3600" dirty="0"/>
              <a:t>5. Logical Operators</a:t>
            </a: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3571868" y="857250"/>
            <a:ext cx="199695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b="1" dirty="0">
                <a:solidFill>
                  <a:srgbClr val="FF0000"/>
                </a:solidFill>
              </a:rPr>
              <a:t>Truth Tables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357552" y="4618038"/>
          <a:ext cx="1643073" cy="1310640"/>
        </p:xfrm>
        <a:graphic>
          <a:graphicData uri="http://schemas.openxmlformats.org/drawingml/2006/table">
            <a:tbl>
              <a:tblPr rtl="1"/>
              <a:tblGrid>
                <a:gridCol w="875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74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! A</a:t>
                      </a:r>
                      <a:endParaRPr kumimoji="0" lang="ar-EG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kumimoji="0" lang="ar-EG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ar-EG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abic Transparent"/>
                        </a:rPr>
                        <a:t>T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abic Transparen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ar-EG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abic Transparent"/>
                        </a:rPr>
                        <a:t>F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abic Transparen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714855" y="1860550"/>
          <a:ext cx="2857520" cy="18542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5709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1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33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A  | | B 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B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A</a:t>
                      </a:r>
                      <a:endParaRPr lang="ar-E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T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T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T</a:t>
                      </a:r>
                      <a:endParaRPr lang="ar-E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T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F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T</a:t>
                      </a:r>
                      <a:endParaRPr lang="ar-E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T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T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F</a:t>
                      </a:r>
                      <a:endParaRPr lang="ar-E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F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F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F</a:t>
                      </a:r>
                      <a:endParaRPr lang="ar-E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071543" y="1860550"/>
          <a:ext cx="2857520" cy="18542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5709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1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33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A &amp;&amp;B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B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A</a:t>
                      </a:r>
                      <a:endParaRPr lang="ar-E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T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T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T</a:t>
                      </a:r>
                      <a:endParaRPr lang="ar-E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F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F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T</a:t>
                      </a:r>
                      <a:endParaRPr lang="ar-E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F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T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F</a:t>
                      </a:r>
                      <a:endParaRPr lang="ar-E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F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F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F</a:t>
                      </a:r>
                      <a:endParaRPr lang="ar-E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TextBox 6"/>
          <p:cNvSpPr txBox="1">
            <a:spLocks noChangeArrowheads="1"/>
          </p:cNvSpPr>
          <p:nvPr/>
        </p:nvSpPr>
        <p:spPr bwMode="auto">
          <a:xfrm>
            <a:off x="1071538" y="1509713"/>
            <a:ext cx="27860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AND Gate</a:t>
            </a:r>
            <a:endParaRPr lang="ar-EG"/>
          </a:p>
        </p:txBody>
      </p:sp>
      <p:sp>
        <p:nvSpPr>
          <p:cNvPr id="11" name="TextBox 7"/>
          <p:cNvSpPr txBox="1">
            <a:spLocks noChangeArrowheads="1"/>
          </p:cNvSpPr>
          <p:nvPr/>
        </p:nvSpPr>
        <p:spPr bwMode="auto">
          <a:xfrm>
            <a:off x="4714875" y="1519238"/>
            <a:ext cx="27860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OR Gate</a:t>
            </a:r>
            <a:endParaRPr lang="ar-EG"/>
          </a:p>
        </p:txBody>
      </p:sp>
      <p:sp>
        <p:nvSpPr>
          <p:cNvPr id="12" name="TextBox 8"/>
          <p:cNvSpPr txBox="1">
            <a:spLocks noChangeArrowheads="1"/>
          </p:cNvSpPr>
          <p:nvPr/>
        </p:nvSpPr>
        <p:spPr bwMode="auto">
          <a:xfrm>
            <a:off x="3357563" y="4286250"/>
            <a:ext cx="16430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NOT Gate</a:t>
            </a:r>
            <a:endParaRPr lang="ar-EG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14290"/>
            <a:ext cx="8077200" cy="619108"/>
          </a:xfrm>
        </p:spPr>
        <p:txBody>
          <a:bodyPr>
            <a:noAutofit/>
          </a:bodyPr>
          <a:lstStyle/>
          <a:p>
            <a:pPr algn="ctr" rtl="0"/>
            <a:r>
              <a:rPr lang="en-US" sz="3600" dirty="0"/>
              <a:t>5. Logical Operators</a:t>
            </a: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3571868" y="857250"/>
            <a:ext cx="145020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b="1" dirty="0">
                <a:solidFill>
                  <a:srgbClr val="FF0000"/>
                </a:solidFill>
              </a:rPr>
              <a:t>Example</a:t>
            </a:r>
          </a:p>
        </p:txBody>
      </p:sp>
      <p:sp>
        <p:nvSpPr>
          <p:cNvPr id="13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642910" y="1643050"/>
            <a:ext cx="7772400" cy="4643437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b="1" dirty="0">
                <a:latin typeface="Courier New" pitchFamily="49" charset="0"/>
              </a:rPr>
              <a:t> Given int </a:t>
            </a:r>
            <a:r>
              <a:rPr lang="en-US" sz="2400" b="1" dirty="0" err="1">
                <a:latin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</a:rPr>
              <a:t>=3, k=5, j=0, m=-2;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endParaRPr lang="en-US" sz="1000" b="1" dirty="0">
              <a:latin typeface="Courier New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b="1" dirty="0">
                <a:latin typeface="Courier New" pitchFamily="49" charset="0"/>
              </a:rPr>
              <a:t> Evaluate: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endParaRPr lang="en-US" sz="1000" b="1" dirty="0">
              <a:latin typeface="Courier New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Courier New" pitchFamily="49" charset="0"/>
              <a:buChar char="o"/>
            </a:pPr>
            <a:r>
              <a:rPr lang="en-US" sz="2200" b="1" dirty="0">
                <a:latin typeface="Courier New" pitchFamily="49" charset="0"/>
              </a:rPr>
              <a:t> (0 &lt; </a:t>
            </a:r>
            <a:r>
              <a:rPr lang="en-US" sz="2200" b="1" dirty="0" err="1">
                <a:latin typeface="Courier New" pitchFamily="49" charset="0"/>
              </a:rPr>
              <a:t>i</a:t>
            </a:r>
            <a:r>
              <a:rPr lang="en-US" sz="2200" b="1" dirty="0">
                <a:latin typeface="Courier New" pitchFamily="49" charset="0"/>
              </a:rPr>
              <a:t>)  &amp;&amp;  (</a:t>
            </a:r>
            <a:r>
              <a:rPr lang="en-US" sz="2200" b="1" dirty="0" err="1">
                <a:latin typeface="Courier New" pitchFamily="49" charset="0"/>
              </a:rPr>
              <a:t>i</a:t>
            </a:r>
            <a:r>
              <a:rPr lang="en-US" sz="2200" b="1" dirty="0">
                <a:latin typeface="Courier New" pitchFamily="49" charset="0"/>
              </a:rPr>
              <a:t> &lt; 5)</a:t>
            </a:r>
          </a:p>
          <a:p>
            <a:pPr algn="l" rtl="0" eaLnBrk="1" hangingPunct="1">
              <a:lnSpc>
                <a:spcPct val="90000"/>
              </a:lnSpc>
              <a:buFont typeface="Courier New" pitchFamily="49" charset="0"/>
              <a:buChar char="o"/>
            </a:pPr>
            <a:r>
              <a:rPr lang="en-US" sz="2200" b="1" dirty="0">
                <a:latin typeface="Courier New" pitchFamily="49" charset="0"/>
              </a:rPr>
              <a:t> (</a:t>
            </a:r>
            <a:r>
              <a:rPr lang="en-US" sz="2200" b="1" dirty="0" err="1">
                <a:latin typeface="Courier New" pitchFamily="49" charset="0"/>
              </a:rPr>
              <a:t>i</a:t>
            </a:r>
            <a:r>
              <a:rPr lang="en-US" sz="2200" b="1" dirty="0">
                <a:latin typeface="Courier New" pitchFamily="49" charset="0"/>
              </a:rPr>
              <a:t> &gt; k)  ||  (j &lt; </a:t>
            </a:r>
            <a:r>
              <a:rPr lang="en-US" sz="2200" b="1" dirty="0" err="1">
                <a:latin typeface="Courier New" pitchFamily="49" charset="0"/>
              </a:rPr>
              <a:t>i</a:t>
            </a:r>
            <a:r>
              <a:rPr lang="en-US" sz="2200" b="1" dirty="0">
                <a:latin typeface="Courier New" pitchFamily="49" charset="0"/>
              </a:rPr>
              <a:t>)</a:t>
            </a:r>
          </a:p>
          <a:p>
            <a:pPr algn="l" rtl="0" eaLnBrk="1" hangingPunct="1">
              <a:lnSpc>
                <a:spcPct val="90000"/>
              </a:lnSpc>
              <a:buFont typeface="Courier New" pitchFamily="49" charset="0"/>
              <a:buChar char="o"/>
            </a:pPr>
            <a:r>
              <a:rPr lang="en-US" sz="2200" b="1" dirty="0">
                <a:latin typeface="Courier New" pitchFamily="49" charset="0"/>
              </a:rPr>
              <a:t> ! (k &gt; 0)</a:t>
            </a:r>
          </a:p>
          <a:p>
            <a:pPr algn="l" rtl="0" eaLnBrk="1" hangingPunct="1">
              <a:lnSpc>
                <a:spcPct val="90000"/>
              </a:lnSpc>
              <a:buFont typeface="Courier New" pitchFamily="49" charset="0"/>
              <a:buChar char="o"/>
            </a:pPr>
            <a:r>
              <a:rPr lang="en-US" sz="2200" b="1" dirty="0">
                <a:latin typeface="Courier New" pitchFamily="49" charset="0"/>
              </a:rPr>
              <a:t> </a:t>
            </a:r>
            <a:r>
              <a:rPr lang="en-US" sz="2200" b="1" dirty="0" err="1">
                <a:latin typeface="Courier New" pitchFamily="49" charset="0"/>
              </a:rPr>
              <a:t>i+j</a:t>
            </a:r>
            <a:r>
              <a:rPr lang="en-US" sz="2200" b="1" dirty="0">
                <a:latin typeface="Courier New" pitchFamily="49" charset="0"/>
              </a:rPr>
              <a:t> &lt; k</a:t>
            </a:r>
          </a:p>
          <a:p>
            <a:pPr algn="l" rtl="0" eaLnBrk="1" hangingPunct="1">
              <a:lnSpc>
                <a:spcPct val="90000"/>
              </a:lnSpc>
              <a:buFont typeface="Courier New" pitchFamily="49" charset="0"/>
              <a:buChar char="o"/>
            </a:pPr>
            <a:r>
              <a:rPr lang="en-US" sz="2200" b="1" dirty="0">
                <a:latin typeface="Courier New" pitchFamily="49" charset="0"/>
              </a:rPr>
              <a:t> (</a:t>
            </a:r>
            <a:r>
              <a:rPr lang="en-US" sz="2200" b="1" dirty="0" err="1">
                <a:latin typeface="Courier New" pitchFamily="49" charset="0"/>
              </a:rPr>
              <a:t>i</a:t>
            </a:r>
            <a:r>
              <a:rPr lang="en-US" sz="2200" b="1" dirty="0">
                <a:latin typeface="Courier New" pitchFamily="49" charset="0"/>
              </a:rPr>
              <a:t> &lt; 0)  &amp;&amp;  (j &lt; 7)</a:t>
            </a:r>
          </a:p>
          <a:p>
            <a:pPr algn="l" rtl="0" eaLnBrk="1" hangingPunct="1">
              <a:lnSpc>
                <a:spcPct val="90000"/>
              </a:lnSpc>
              <a:buFont typeface="Courier New" pitchFamily="49" charset="0"/>
              <a:buChar char="o"/>
            </a:pPr>
            <a:r>
              <a:rPr lang="en-US" sz="2200" b="1" dirty="0">
                <a:latin typeface="Courier New" pitchFamily="49" charset="0"/>
              </a:rPr>
              <a:t> (</a:t>
            </a:r>
            <a:r>
              <a:rPr lang="en-US" sz="2200" b="1" dirty="0" err="1">
                <a:latin typeface="Courier New" pitchFamily="49" charset="0"/>
              </a:rPr>
              <a:t>i</a:t>
            </a:r>
            <a:r>
              <a:rPr lang="en-US" sz="2200" b="1" dirty="0">
                <a:latin typeface="Courier New" pitchFamily="49" charset="0"/>
              </a:rPr>
              <a:t> &lt; k)  ||  (j &lt; 7)</a:t>
            </a:r>
          </a:p>
          <a:p>
            <a:pPr algn="l" rtl="0" eaLnBrk="1" hangingPunct="1">
              <a:lnSpc>
                <a:spcPct val="90000"/>
              </a:lnSpc>
              <a:buFont typeface="Courier New" pitchFamily="49" charset="0"/>
              <a:buChar char="o"/>
            </a:pPr>
            <a:r>
              <a:rPr lang="en-US" sz="2200" b="1" dirty="0">
                <a:latin typeface="Courier New" pitchFamily="49" charset="0"/>
              </a:rPr>
              <a:t> (m &gt; k)  ||  (j &gt; 0)</a:t>
            </a:r>
          </a:p>
          <a:p>
            <a:pPr algn="l" rtl="0" eaLnBrk="1" hangingPunct="1">
              <a:lnSpc>
                <a:spcPct val="90000"/>
              </a:lnSpc>
              <a:buFont typeface="Courier New" pitchFamily="49" charset="0"/>
              <a:buChar char="o"/>
            </a:pPr>
            <a:r>
              <a:rPr lang="en-US" sz="2200" b="1" dirty="0">
                <a:latin typeface="Courier New" pitchFamily="49" charset="0"/>
              </a:rPr>
              <a:t> 3*</a:t>
            </a:r>
            <a:r>
              <a:rPr lang="en-US" sz="2200" b="1" dirty="0" err="1">
                <a:latin typeface="Courier New" pitchFamily="49" charset="0"/>
              </a:rPr>
              <a:t>i</a:t>
            </a:r>
            <a:r>
              <a:rPr lang="en-US" sz="2200" b="1" dirty="0">
                <a:latin typeface="Courier New" pitchFamily="49" charset="0"/>
              </a:rPr>
              <a:t> – 4/k &lt; 2        </a:t>
            </a:r>
            <a:endParaRPr lang="en-US" sz="22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14290"/>
            <a:ext cx="8077200" cy="619108"/>
          </a:xfrm>
        </p:spPr>
        <p:txBody>
          <a:bodyPr>
            <a:noAutofit/>
          </a:bodyPr>
          <a:lstStyle/>
          <a:p>
            <a:pPr algn="ctr" rtl="0"/>
            <a:r>
              <a:rPr lang="en-US" sz="3600" dirty="0"/>
              <a:t>5. Logical Operators</a:t>
            </a: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2071670" y="857250"/>
            <a:ext cx="460959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2800" b="1" dirty="0">
                <a:solidFill>
                  <a:srgbClr val="FF0000"/>
                </a:solidFill>
              </a:rPr>
              <a:t>Example: What is the output?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571472" y="1643063"/>
            <a:ext cx="7772400" cy="4786312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b="1" dirty="0">
                <a:latin typeface="Courier New" pitchFamily="49" charset="0"/>
              </a:rPr>
              <a:t> Given int </a:t>
            </a:r>
            <a:r>
              <a:rPr lang="en-US" sz="2400" b="1" dirty="0" err="1">
                <a:latin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</a:rPr>
              <a:t>=4;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endParaRPr lang="en-US" sz="1000" b="1" dirty="0">
              <a:latin typeface="Courier New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b="1" dirty="0">
                <a:latin typeface="Courier New" pitchFamily="49" charset="0"/>
              </a:rPr>
              <a:t> Evaluate: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sz="2400" b="1" dirty="0">
                <a:latin typeface="Courier New" pitchFamily="49" charset="0"/>
              </a:rPr>
              <a:t> cout &lt;&lt; (14+4*4 &lt; 5*(4+3)- ++</a:t>
            </a:r>
            <a:r>
              <a:rPr lang="en-US" sz="2400" b="1" dirty="0" err="1">
                <a:latin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</a:rPr>
              <a:t>);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sz="2200" b="1" dirty="0">
                <a:latin typeface="Courier New" pitchFamily="49" charset="0"/>
              </a:rPr>
              <a:t>           </a:t>
            </a:r>
            <a:r>
              <a:rPr lang="en-US" sz="2200" dirty="0">
                <a:latin typeface="Courier New" pitchFamily="49" charset="0"/>
              </a:rPr>
              <a:t>14+16  &lt; 5*7 – ++</a:t>
            </a:r>
            <a:r>
              <a:rPr lang="en-US" sz="2200" dirty="0" err="1">
                <a:latin typeface="Courier New" pitchFamily="49" charset="0"/>
              </a:rPr>
              <a:t>i</a:t>
            </a:r>
            <a:endParaRPr lang="en-US" sz="2200" dirty="0">
              <a:latin typeface="Courier New" pitchFamily="49" charset="0"/>
            </a:endParaRP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sz="2200" dirty="0">
                <a:latin typeface="Courier New" pitchFamily="49" charset="0"/>
              </a:rPr>
              <a:t>           30     &lt; 35  - 5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sz="2200" dirty="0">
                <a:latin typeface="Courier New" pitchFamily="49" charset="0"/>
              </a:rPr>
              <a:t>           30     &lt; 30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endParaRPr lang="en-US" sz="2000" dirty="0">
              <a:latin typeface="Courier New" pitchFamily="49" charset="0"/>
            </a:endParaRP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endParaRPr lang="en-US" sz="1200" b="1" dirty="0">
              <a:latin typeface="Courier New" pitchFamily="49" charset="0"/>
            </a:endParaRP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sz="2400" b="1" dirty="0">
                <a:latin typeface="Courier New" pitchFamily="49" charset="0"/>
              </a:rPr>
              <a:t> cout &lt;&lt; (14+4*4  &gt; 5*(4+3) – </a:t>
            </a:r>
            <a:r>
              <a:rPr lang="en-US" sz="2400" b="1" dirty="0" err="1">
                <a:latin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</a:rPr>
              <a:t>++ -1)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  </a:t>
            </a:r>
            <a:r>
              <a:rPr lang="en-US" sz="2200" dirty="0">
                <a:latin typeface="Courier New" pitchFamily="49" charset="0"/>
              </a:rPr>
              <a:t>14+16   &gt; 5*7  – </a:t>
            </a:r>
            <a:r>
              <a:rPr lang="en-US" sz="2200" dirty="0" err="1">
                <a:latin typeface="Courier New" pitchFamily="49" charset="0"/>
              </a:rPr>
              <a:t>i</a:t>
            </a:r>
            <a:r>
              <a:rPr lang="en-US" sz="2200" dirty="0">
                <a:latin typeface="Courier New" pitchFamily="49" charset="0"/>
              </a:rPr>
              <a:t>++ - 1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sz="2200" dirty="0">
                <a:latin typeface="Courier New" pitchFamily="49" charset="0"/>
              </a:rPr>
              <a:t>           30      &gt; 35   - 4   - 1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sz="2200" dirty="0">
                <a:latin typeface="Courier New" pitchFamily="49" charset="0"/>
              </a:rPr>
              <a:t>           30      &gt; 30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endParaRPr lang="en-US" sz="1000" b="1" dirty="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71414"/>
            <a:ext cx="8077200" cy="619108"/>
          </a:xfrm>
        </p:spPr>
        <p:txBody>
          <a:bodyPr>
            <a:noAutofit/>
          </a:bodyPr>
          <a:lstStyle/>
          <a:p>
            <a:pPr algn="ctr" rtl="0"/>
            <a:r>
              <a:rPr lang="en-US" sz="3600" dirty="0"/>
              <a:t>5. Logical Operators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1472" y="1311552"/>
            <a:ext cx="7572428" cy="532453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sz="2200" dirty="0"/>
              <a:t> C++ is very economical when evaluating Boolean expression.</a:t>
            </a:r>
          </a:p>
          <a:p>
            <a:pPr algn="just"/>
            <a:endParaRPr lang="ar-EG" sz="1200" dirty="0"/>
          </a:p>
          <a:p>
            <a:pPr algn="just">
              <a:buFont typeface="Arial" pitchFamily="34" charset="0"/>
              <a:buChar char="•"/>
            </a:pPr>
            <a:r>
              <a:rPr lang="en-US" sz="2200" dirty="0"/>
              <a:t> Therefore, if in the evaluation of a compound Boolean expression, the computer can determine the value of the whole expression without any further evaluation, it does so. This called short circuiting. </a:t>
            </a:r>
          </a:p>
          <a:p>
            <a:pPr algn="just"/>
            <a:endParaRPr lang="en-US" sz="2000" dirty="0"/>
          </a:p>
          <a:p>
            <a:pPr algn="just">
              <a:buFont typeface="Wingdings" pitchFamily="2" charset="2"/>
              <a:buChar char="Ø"/>
            </a:pPr>
            <a:r>
              <a:rPr lang="en-US" sz="2400" dirty="0"/>
              <a:t> ( True   || expression )         -------------  True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/>
              <a:t> ( False  &amp;&amp; expression )       -------------  False</a:t>
            </a:r>
          </a:p>
          <a:p>
            <a:pPr algn="just"/>
            <a:endParaRPr lang="en-US" sz="2000" dirty="0"/>
          </a:p>
          <a:p>
            <a:pPr algn="just"/>
            <a:r>
              <a:rPr lang="en-US" sz="2000" dirty="0"/>
              <a:t>Example:</a:t>
            </a:r>
          </a:p>
          <a:p>
            <a:pPr algn="just"/>
            <a:r>
              <a:rPr lang="en-US" sz="2000" dirty="0"/>
              <a:t>Given:              int  A = 17,   B = 65, C = 21, D = 19;</a:t>
            </a:r>
          </a:p>
          <a:p>
            <a:pPr algn="just"/>
            <a:r>
              <a:rPr lang="en-US" sz="2000" dirty="0"/>
              <a:t> </a:t>
            </a:r>
          </a:p>
          <a:p>
            <a:pPr algn="just"/>
            <a:r>
              <a:rPr lang="en-US" sz="2000" dirty="0"/>
              <a:t>(13 &lt; = A)    ||    (A &lt; = 19)</a:t>
            </a:r>
          </a:p>
          <a:p>
            <a:pPr algn="just"/>
            <a:r>
              <a:rPr lang="en-US" sz="2000" dirty="0"/>
              <a:t>(D &gt; = C )    &amp;&amp;   (B &gt; = C)</a:t>
            </a:r>
          </a:p>
          <a:p>
            <a:pPr algn="just"/>
            <a:r>
              <a:rPr lang="en-US" sz="2000" dirty="0"/>
              <a:t>! (C &lt; = B )  &amp;&amp;   ! ( D &lt; = C) </a:t>
            </a:r>
            <a:endParaRPr lang="ar-EG" sz="2000" dirty="0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143240" y="691202"/>
            <a:ext cx="248311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2800" b="1" dirty="0">
                <a:solidFill>
                  <a:srgbClr val="FF0000"/>
                </a:solidFill>
              </a:rPr>
              <a:t>Short Circuiting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14290"/>
            <a:ext cx="8077200" cy="1119174"/>
          </a:xfrm>
        </p:spPr>
        <p:txBody>
          <a:bodyPr>
            <a:noAutofit/>
          </a:bodyPr>
          <a:lstStyle/>
          <a:p>
            <a:pPr algn="ctr" rtl="0"/>
            <a:r>
              <a:rPr lang="en-US" sz="3600" noProof="1"/>
              <a:t>6.     Confusing Equality (==) and Assignment (=) Operators</a:t>
            </a:r>
            <a:endParaRPr lang="en-US" sz="3600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424014"/>
            <a:ext cx="8153400" cy="5434010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800" dirty="0"/>
              <a:t> These errors are damaging because they do not ordinarily cause syntax errors.</a:t>
            </a:r>
          </a:p>
          <a:p>
            <a:pPr lvl="1" algn="l" rtl="0" eaLnBrk="1" hangingPunct="1">
              <a:lnSpc>
                <a:spcPct val="90000"/>
              </a:lnSpc>
              <a:buFontTx/>
              <a:buChar char="-"/>
            </a:pPr>
            <a:r>
              <a:rPr lang="en-US" sz="2000" dirty="0"/>
              <a:t>Recall that any expression that produces a value can be used in control structures.  Nonzero values are </a:t>
            </a:r>
            <a:r>
              <a:rPr lang="en-US" sz="2000" b="1" dirty="0">
                <a:latin typeface="Courier New" pitchFamily="49" charset="0"/>
              </a:rPr>
              <a:t>true</a:t>
            </a:r>
            <a:r>
              <a:rPr lang="en-US" sz="2000" dirty="0"/>
              <a:t>, and zero values are </a:t>
            </a:r>
            <a:r>
              <a:rPr lang="en-US" sz="2000" b="1" dirty="0">
                <a:latin typeface="Courier New" pitchFamily="49" charset="0"/>
              </a:rPr>
              <a:t>false</a:t>
            </a:r>
          </a:p>
          <a:p>
            <a:pPr lvl="1" algn="l" rtl="0" eaLnBrk="1" hangingPunct="1">
              <a:lnSpc>
                <a:spcPct val="90000"/>
              </a:lnSpc>
            </a:pPr>
            <a:endParaRPr lang="en-US" sz="400" dirty="0"/>
          </a:p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800" dirty="0"/>
              <a:t>Example:</a:t>
            </a:r>
            <a:endParaRPr lang="en-US" sz="2400" dirty="0"/>
          </a:p>
          <a:p>
            <a:pPr lvl="2" algn="l" rtl="0" eaLnBrk="1" hangingPunct="1">
              <a:lnSpc>
                <a:spcPct val="9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if ( </a:t>
            </a:r>
            <a:r>
              <a:rPr lang="en-US" sz="2000" b="1" dirty="0" err="1">
                <a:latin typeface="Courier New" pitchFamily="49" charset="0"/>
              </a:rPr>
              <a:t>payCode</a:t>
            </a:r>
            <a:r>
              <a:rPr lang="en-US" sz="2000" b="1" dirty="0">
                <a:latin typeface="Courier New" pitchFamily="49" charset="0"/>
              </a:rPr>
              <a:t> == 4 )</a:t>
            </a:r>
          </a:p>
          <a:p>
            <a:pPr lvl="2" algn="l" rtl="0" eaLnBrk="1" hangingPunct="1">
              <a:lnSpc>
                <a:spcPct val="9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   cout &lt;&lt; "You get a bonus!" &lt;&lt; </a:t>
            </a:r>
            <a:r>
              <a:rPr lang="en-US" sz="2000" b="1" dirty="0" err="1">
                <a:latin typeface="Courier New" pitchFamily="49" charset="0"/>
              </a:rPr>
              <a:t>endl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 algn="l" rtl="0" eaLnBrk="1" hangingPunct="1">
              <a:lnSpc>
                <a:spcPct val="90000"/>
              </a:lnSpc>
              <a:buFontTx/>
              <a:buChar char="-"/>
            </a:pPr>
            <a:r>
              <a:rPr lang="en-US" sz="2000" dirty="0"/>
              <a:t>Checks the </a:t>
            </a:r>
            <a:r>
              <a:rPr lang="en-US" sz="2000" dirty="0" err="1"/>
              <a:t>paycode</a:t>
            </a:r>
            <a:r>
              <a:rPr lang="en-US" sz="2000" dirty="0"/>
              <a:t>, and if it is </a:t>
            </a:r>
            <a:r>
              <a:rPr lang="en-US" sz="2000" b="1" dirty="0">
                <a:latin typeface="Courier New" pitchFamily="49" charset="0"/>
              </a:rPr>
              <a:t>4</a:t>
            </a:r>
            <a:r>
              <a:rPr lang="en-US" sz="2000" dirty="0"/>
              <a:t> then a bonus is awarded</a:t>
            </a:r>
          </a:p>
          <a:p>
            <a:pPr lvl="1" algn="l" rtl="0" eaLnBrk="1" hangingPunct="1">
              <a:lnSpc>
                <a:spcPct val="90000"/>
              </a:lnSpc>
            </a:pPr>
            <a:endParaRPr lang="en-US" sz="400" dirty="0"/>
          </a:p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800" dirty="0"/>
              <a:t> If </a:t>
            </a:r>
            <a:r>
              <a:rPr lang="en-US" sz="2800" b="1" dirty="0">
                <a:latin typeface="Courier New" pitchFamily="49" charset="0"/>
              </a:rPr>
              <a:t>==</a:t>
            </a:r>
            <a:r>
              <a:rPr lang="en-US" sz="2800" dirty="0"/>
              <a:t> was replaced with </a:t>
            </a:r>
            <a:r>
              <a:rPr lang="en-US" sz="2800" b="1" dirty="0">
                <a:latin typeface="Courier New" pitchFamily="49" charset="0"/>
              </a:rPr>
              <a:t>=</a:t>
            </a:r>
          </a:p>
          <a:p>
            <a:pPr lvl="2" algn="l" rtl="0" eaLnBrk="1" hangingPunct="1">
              <a:lnSpc>
                <a:spcPct val="9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if ( </a:t>
            </a:r>
            <a:r>
              <a:rPr lang="en-US" sz="2000" b="1" dirty="0" err="1">
                <a:latin typeface="Courier New" pitchFamily="49" charset="0"/>
              </a:rPr>
              <a:t>payCode</a:t>
            </a:r>
            <a:r>
              <a:rPr lang="en-US" sz="2000" b="1" dirty="0">
                <a:latin typeface="Courier New" pitchFamily="49" charset="0"/>
              </a:rPr>
              <a:t> = 4 )</a:t>
            </a:r>
            <a:br>
              <a:rPr lang="en-US" sz="2000" b="1" dirty="0">
                <a:latin typeface="Courier New" pitchFamily="49" charset="0"/>
              </a:rPr>
            </a:br>
            <a:r>
              <a:rPr lang="en-US" sz="2000" b="1" dirty="0">
                <a:latin typeface="Courier New" pitchFamily="49" charset="0"/>
              </a:rPr>
              <a:t> cout &lt;&lt; "You get a bonus!" &lt;&lt; </a:t>
            </a:r>
            <a:r>
              <a:rPr lang="en-US" sz="2000" b="1" dirty="0" err="1">
                <a:latin typeface="Courier New" pitchFamily="49" charset="0"/>
              </a:rPr>
              <a:t>endl</a:t>
            </a:r>
            <a:r>
              <a:rPr lang="en-US" sz="2000" b="1" dirty="0">
                <a:latin typeface="Courier New" pitchFamily="49" charset="0"/>
              </a:rPr>
              <a:t>; </a:t>
            </a:r>
          </a:p>
          <a:p>
            <a:pPr lvl="1" algn="l" rtl="0" eaLnBrk="1" hangingPunct="1">
              <a:lnSpc>
                <a:spcPct val="90000"/>
              </a:lnSpc>
            </a:pPr>
            <a:r>
              <a:rPr lang="en-US" sz="2000" dirty="0"/>
              <a:t>- Sets </a:t>
            </a:r>
            <a:r>
              <a:rPr lang="en-US" sz="2000" b="1" dirty="0" err="1">
                <a:latin typeface="Courier New" pitchFamily="49" charset="0"/>
              </a:rPr>
              <a:t>paycode</a:t>
            </a:r>
            <a:r>
              <a:rPr lang="en-US" sz="2000" dirty="0"/>
              <a:t> to </a:t>
            </a:r>
            <a:r>
              <a:rPr lang="en-US" sz="2000" b="1" dirty="0">
                <a:latin typeface="Courier New" pitchFamily="49" charset="0"/>
              </a:rPr>
              <a:t>4</a:t>
            </a:r>
          </a:p>
          <a:p>
            <a:pPr lvl="1" algn="l" rtl="0">
              <a:lnSpc>
                <a:spcPct val="90000"/>
              </a:lnSpc>
            </a:pPr>
            <a:r>
              <a:rPr lang="en-US" sz="2000" dirty="0"/>
              <a:t>-</a:t>
            </a:r>
            <a:r>
              <a:rPr lang="en-US" sz="2000" b="1" dirty="0">
                <a:latin typeface="Courier New" pitchFamily="49" charset="0"/>
              </a:rPr>
              <a:t> 4</a:t>
            </a:r>
            <a:r>
              <a:rPr lang="en-US" sz="2000" dirty="0"/>
              <a:t> is nonzero, so the expression is </a:t>
            </a:r>
            <a:r>
              <a:rPr lang="en-US" sz="2000" b="1" dirty="0">
                <a:latin typeface="Courier New" pitchFamily="49" charset="0"/>
              </a:rPr>
              <a:t>true</a:t>
            </a:r>
            <a:r>
              <a:rPr lang="en-US" sz="2000" dirty="0"/>
              <a:t> and a bonus is awarded, regardless of </a:t>
            </a:r>
            <a:r>
              <a:rPr lang="en-US" sz="2000" b="1" dirty="0" err="1">
                <a:latin typeface="Courier New" pitchFamily="49" charset="0"/>
              </a:rPr>
              <a:t>paycode</a:t>
            </a:r>
            <a:r>
              <a:rPr lang="en-US" sz="2000" dirty="0"/>
              <a:t>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14290"/>
            <a:ext cx="8077200" cy="1119174"/>
          </a:xfrm>
        </p:spPr>
        <p:txBody>
          <a:bodyPr>
            <a:noAutofit/>
          </a:bodyPr>
          <a:lstStyle/>
          <a:p>
            <a:pPr algn="ctr" rtl="0"/>
            <a:r>
              <a:rPr lang="en-US" sz="3600" noProof="1"/>
              <a:t>6.     Confusing Equality (==) and Assignment (=) Operators</a:t>
            </a:r>
            <a:endParaRPr lang="en-US" sz="3600" dirty="0"/>
          </a:p>
        </p:txBody>
      </p:sp>
      <p:sp>
        <p:nvSpPr>
          <p:cNvPr id="6" name="Text Placeholder 5"/>
          <p:cNvSpPr>
            <a:spLocks noGrp="1" noChangeArrowheads="1"/>
          </p:cNvSpPr>
          <p:nvPr>
            <p:ph type="body" idx="4294967295"/>
          </p:nvPr>
        </p:nvSpPr>
        <p:spPr>
          <a:xfrm>
            <a:off x="428596" y="1643050"/>
            <a:ext cx="7772400" cy="4857784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buFont typeface="Arial" pitchFamily="34" charset="0"/>
              <a:buChar char="•"/>
            </a:pPr>
            <a:r>
              <a:rPr lang="en-US" sz="2000" dirty="0"/>
              <a:t> </a:t>
            </a:r>
            <a:r>
              <a:rPr lang="en-US" sz="2800" dirty="0" err="1"/>
              <a:t>Lvalues</a:t>
            </a:r>
            <a:endParaRPr lang="en-US" sz="2000" dirty="0"/>
          </a:p>
          <a:p>
            <a:pPr lvl="1" algn="l" rtl="0" eaLnBrk="1" hangingPunct="1"/>
            <a:r>
              <a:rPr lang="en-US" sz="2000" dirty="0"/>
              <a:t>Expressions that can appear on the left side of an equation</a:t>
            </a:r>
          </a:p>
          <a:p>
            <a:pPr lvl="1" algn="l" rtl="0" eaLnBrk="1" hangingPunct="1"/>
            <a:r>
              <a:rPr lang="en-US" sz="2000" dirty="0"/>
              <a:t>Their values can be changed</a:t>
            </a:r>
          </a:p>
          <a:p>
            <a:pPr lvl="1" algn="l" rtl="0" eaLnBrk="1" hangingPunct="1"/>
            <a:r>
              <a:rPr lang="en-US" sz="2000" dirty="0"/>
              <a:t>Variable names are a common example (as in </a:t>
            </a:r>
            <a:r>
              <a:rPr lang="en-US" sz="2000" b="1" dirty="0">
                <a:latin typeface="Courier New" pitchFamily="49" charset="0"/>
              </a:rPr>
              <a:t>x = 4;</a:t>
            </a:r>
            <a:r>
              <a:rPr lang="en-US" sz="2000" dirty="0"/>
              <a:t>)</a:t>
            </a:r>
          </a:p>
          <a:p>
            <a:pPr lvl="1" algn="l" rtl="0" eaLnBrk="1" hangingPunct="1"/>
            <a:endParaRPr lang="en-US" sz="1200" dirty="0"/>
          </a:p>
          <a:p>
            <a:pPr algn="l" rtl="0" eaLnBrk="1" hangingPunct="1">
              <a:buFont typeface="Arial" pitchFamily="34" charset="0"/>
              <a:buChar char="•"/>
            </a:pPr>
            <a:r>
              <a:rPr lang="en-US" sz="2800" dirty="0"/>
              <a:t> </a:t>
            </a:r>
            <a:r>
              <a:rPr lang="en-US" sz="2800" dirty="0" err="1"/>
              <a:t>Rvalues</a:t>
            </a:r>
            <a:endParaRPr lang="en-US" sz="2800" dirty="0"/>
          </a:p>
          <a:p>
            <a:pPr lvl="1" algn="l" rtl="0" eaLnBrk="1" hangingPunct="1"/>
            <a:r>
              <a:rPr lang="en-US" sz="2000" dirty="0"/>
              <a:t>Expressions that can only appear on the right side of an equation</a:t>
            </a:r>
          </a:p>
          <a:p>
            <a:pPr lvl="1" algn="l" rtl="0" eaLnBrk="1" hangingPunct="1"/>
            <a:r>
              <a:rPr lang="en-US" sz="2000" dirty="0"/>
              <a:t>Constants, such as numbers (i.e. you cannot write </a:t>
            </a:r>
            <a:r>
              <a:rPr lang="en-US" sz="2000" b="1" dirty="0">
                <a:latin typeface="Courier New" pitchFamily="49" charset="0"/>
              </a:rPr>
              <a:t>4 = x;</a:t>
            </a:r>
            <a:r>
              <a:rPr lang="en-US" sz="2000" dirty="0"/>
              <a:t>)</a:t>
            </a:r>
          </a:p>
          <a:p>
            <a:pPr lvl="1" algn="l" rtl="0" eaLnBrk="1" hangingPunct="1"/>
            <a:endParaRPr lang="en-US" sz="1200" dirty="0"/>
          </a:p>
          <a:p>
            <a:pPr algn="l" rtl="0" eaLnBrk="1" hangingPunct="1">
              <a:buFont typeface="Arial" pitchFamily="34" charset="0"/>
              <a:buChar char="•"/>
            </a:pPr>
            <a:r>
              <a:rPr lang="en-US" sz="2800" dirty="0"/>
              <a:t> </a:t>
            </a:r>
            <a:r>
              <a:rPr lang="en-US" sz="2800" dirty="0" err="1"/>
              <a:t>Lvalues</a:t>
            </a:r>
            <a:r>
              <a:rPr lang="en-US" sz="2800" dirty="0"/>
              <a:t> can be used as </a:t>
            </a:r>
            <a:r>
              <a:rPr lang="en-US" sz="2800" dirty="0" err="1"/>
              <a:t>rvalues</a:t>
            </a:r>
            <a:r>
              <a:rPr lang="en-US" sz="2800" dirty="0"/>
              <a:t>, but not vice versa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619108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1. Arithmetic Operators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57158" y="1500174"/>
            <a:ext cx="8072494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Monotype Sorts" pitchFamily="2" charset="2"/>
              <a:buNone/>
              <a:defRPr/>
            </a:pPr>
            <a:endParaRPr lang="en-US" sz="2200" b="1" kern="0" dirty="0">
              <a:solidFill>
                <a:schemeClr val="tx1"/>
              </a:solidFill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Font typeface="Monotype Sorts" pitchFamily="2" charset="2"/>
              <a:buNone/>
              <a:defRPr/>
            </a:pPr>
            <a:r>
              <a:rPr lang="en-US" sz="2200" b="1" kern="0" dirty="0">
                <a:solidFill>
                  <a:schemeClr val="tx1"/>
                </a:solidFill>
                <a:latin typeface="+mn-lt"/>
                <a:cs typeface="+mn-cs"/>
              </a:rPr>
              <a:t>Operator	Symbol	      Action		          Example</a:t>
            </a:r>
          </a:p>
          <a:p>
            <a:pPr marL="342900" indent="-342900">
              <a:spcBef>
                <a:spcPct val="20000"/>
              </a:spcBef>
              <a:buFont typeface="Monotype Sorts" pitchFamily="2" charset="2"/>
              <a:buNone/>
              <a:defRPr/>
            </a:pPr>
            <a:endParaRPr lang="en-US" sz="2200" b="1" kern="0" dirty="0">
              <a:solidFill>
                <a:schemeClr val="tx1"/>
              </a:solidFill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Font typeface="Monotype Sorts" pitchFamily="2" charset="2"/>
              <a:buNone/>
              <a:defRPr/>
            </a:pPr>
            <a:r>
              <a:rPr lang="en-US" sz="2200" b="1" kern="0" dirty="0">
                <a:solidFill>
                  <a:schemeClr val="tx1"/>
                </a:solidFill>
                <a:latin typeface="+mn-lt"/>
                <a:cs typeface="+mn-cs"/>
              </a:rPr>
              <a:t>Addition      	    +	   Adds operands		x + y</a:t>
            </a:r>
          </a:p>
          <a:p>
            <a:pPr marL="342900" indent="-342900">
              <a:spcBef>
                <a:spcPct val="20000"/>
              </a:spcBef>
              <a:buFont typeface="Monotype Sorts" pitchFamily="2" charset="2"/>
              <a:buNone/>
              <a:defRPr/>
            </a:pPr>
            <a:r>
              <a:rPr lang="en-US" sz="2200" b="1" kern="0" dirty="0">
                <a:solidFill>
                  <a:schemeClr val="tx1"/>
                </a:solidFill>
                <a:latin typeface="+mn-lt"/>
                <a:cs typeface="+mn-cs"/>
              </a:rPr>
              <a:t>Subtraction  	    -	   Subs second from first	x - y</a:t>
            </a:r>
          </a:p>
          <a:p>
            <a:pPr marL="342900" indent="-342900">
              <a:spcBef>
                <a:spcPct val="20000"/>
              </a:spcBef>
              <a:buFont typeface="Monotype Sorts" pitchFamily="2" charset="2"/>
              <a:buNone/>
              <a:defRPr/>
            </a:pPr>
            <a:r>
              <a:rPr lang="en-US" sz="2200" b="1" kern="0" dirty="0">
                <a:solidFill>
                  <a:schemeClr val="tx1"/>
                </a:solidFill>
                <a:latin typeface="+mn-lt"/>
                <a:cs typeface="+mn-cs"/>
              </a:rPr>
              <a:t>Negation       	    -           Negates operand		-x</a:t>
            </a:r>
          </a:p>
          <a:p>
            <a:pPr marL="342900" indent="-342900">
              <a:spcBef>
                <a:spcPct val="20000"/>
              </a:spcBef>
              <a:buFont typeface="Monotype Sorts" pitchFamily="2" charset="2"/>
              <a:buNone/>
              <a:defRPr/>
            </a:pPr>
            <a:r>
              <a:rPr lang="en-US" sz="2200" b="1" kern="0" dirty="0">
                <a:solidFill>
                  <a:schemeClr val="tx1"/>
                </a:solidFill>
                <a:latin typeface="+mn-lt"/>
                <a:cs typeface="+mn-cs"/>
              </a:rPr>
              <a:t>Multiplication	    *	   Multiplies operands		x * y</a:t>
            </a:r>
          </a:p>
          <a:p>
            <a:pPr marL="342900" indent="-342900">
              <a:spcBef>
                <a:spcPct val="20000"/>
              </a:spcBef>
              <a:buFont typeface="Monotype Sorts" pitchFamily="2" charset="2"/>
              <a:buNone/>
              <a:defRPr/>
            </a:pPr>
            <a:r>
              <a:rPr lang="en-US" sz="2200" b="1" kern="0" dirty="0">
                <a:solidFill>
                  <a:schemeClr val="tx1"/>
                </a:solidFill>
                <a:latin typeface="+mn-lt"/>
                <a:cs typeface="+mn-cs"/>
              </a:rPr>
              <a:t>Division	    /	   Divides first by second	x / y</a:t>
            </a:r>
          </a:p>
          <a:p>
            <a:pPr marL="342900" indent="-342900">
              <a:spcBef>
                <a:spcPct val="20000"/>
              </a:spcBef>
              <a:buFont typeface="Monotype Sorts" pitchFamily="2" charset="2"/>
              <a:buNone/>
              <a:defRPr/>
            </a:pPr>
            <a:r>
              <a:rPr lang="en-US" sz="2200" b="1" kern="0" dirty="0">
                <a:solidFill>
                  <a:schemeClr val="tx1"/>
                </a:solidFill>
                <a:latin typeface="+mn-lt"/>
                <a:cs typeface="+mn-cs"/>
              </a:rPr>
              <a:t>				   (integer quotient)</a:t>
            </a:r>
          </a:p>
          <a:p>
            <a:pPr marL="342900" indent="-342900">
              <a:spcBef>
                <a:spcPct val="20000"/>
              </a:spcBef>
              <a:buFont typeface="Monotype Sorts" pitchFamily="2" charset="2"/>
              <a:buNone/>
              <a:defRPr/>
            </a:pPr>
            <a:r>
              <a:rPr lang="en-US" sz="2200" b="1" kern="0" dirty="0">
                <a:solidFill>
                  <a:schemeClr val="tx1"/>
                </a:solidFill>
                <a:latin typeface="+mn-lt"/>
                <a:cs typeface="+mn-cs"/>
              </a:rPr>
              <a:t>Modulus	    %	   Remainder of divide op	x % y</a:t>
            </a:r>
          </a:p>
          <a:p>
            <a:pPr marL="342900" indent="-342900">
              <a:spcBef>
                <a:spcPct val="20000"/>
              </a:spcBef>
              <a:buFont typeface="Monotype Sorts" pitchFamily="2" charset="2"/>
              <a:buNone/>
              <a:defRPr/>
            </a:pPr>
            <a:endParaRPr lang="en-CA" sz="2200" b="1" kern="0" dirty="0">
              <a:solidFill>
                <a:schemeClr val="tx1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14290"/>
            <a:ext cx="8077200" cy="619108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1. Arithmetic Operators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500430" y="843961"/>
            <a:ext cx="16305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200" b="1" dirty="0">
                <a:solidFill>
                  <a:srgbClr val="FF0000"/>
                </a:solidFill>
              </a:rPr>
              <a:t>Example</a:t>
            </a:r>
          </a:p>
        </p:txBody>
      </p:sp>
      <p:sp>
        <p:nvSpPr>
          <p:cNvPr id="7" name="Rectangle 1029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804988"/>
            <a:ext cx="7772400" cy="4267218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lvl="1" algn="l" rtl="0" eaLnBrk="1" hangingPunct="1">
              <a:buFontTx/>
              <a:buNone/>
            </a:pPr>
            <a:r>
              <a:rPr lang="en-US" sz="2800" dirty="0"/>
              <a:t>float    a = 31/3;</a:t>
            </a:r>
          </a:p>
          <a:p>
            <a:pPr lvl="1" algn="l" rtl="0" eaLnBrk="1" hangingPunct="1">
              <a:buFontTx/>
              <a:buNone/>
            </a:pPr>
            <a:r>
              <a:rPr lang="en-US" sz="2400" dirty="0"/>
              <a:t>               </a:t>
            </a:r>
            <a:r>
              <a:rPr lang="en-US" sz="2400" dirty="0">
                <a:solidFill>
                  <a:srgbClr val="FF0000"/>
                </a:solidFill>
              </a:rPr>
              <a:t>a = 10.3 </a:t>
            </a:r>
          </a:p>
          <a:p>
            <a:pPr lvl="1" algn="l" rtl="0" eaLnBrk="1" hangingPunct="1">
              <a:buFontTx/>
              <a:buNone/>
            </a:pPr>
            <a:endParaRPr lang="en-US" sz="1000" dirty="0"/>
          </a:p>
          <a:p>
            <a:pPr lvl="1" algn="l" rtl="0" eaLnBrk="1" hangingPunct="1">
              <a:buFontTx/>
              <a:buNone/>
            </a:pPr>
            <a:r>
              <a:rPr lang="en-US" sz="2800" dirty="0"/>
              <a:t>float    b = 31%3;</a:t>
            </a:r>
          </a:p>
          <a:p>
            <a:pPr lvl="1" algn="l" rtl="0" eaLnBrk="1" hangingPunct="1">
              <a:buFontTx/>
              <a:buNone/>
            </a:pPr>
            <a:r>
              <a:rPr lang="en-US" sz="2400" dirty="0">
                <a:solidFill>
                  <a:srgbClr val="FF0000"/>
                </a:solidFill>
              </a:rPr>
              <a:t>               b = 1.00</a:t>
            </a:r>
          </a:p>
          <a:p>
            <a:pPr lvl="1" algn="l" rtl="0" eaLnBrk="1" hangingPunct="1">
              <a:buFontTx/>
              <a:buNone/>
            </a:pPr>
            <a:endParaRPr lang="en-US" sz="1000" dirty="0"/>
          </a:p>
          <a:p>
            <a:pPr lvl="1" algn="l" rtl="0" eaLnBrk="1" hangingPunct="1">
              <a:buFontTx/>
              <a:buNone/>
            </a:pPr>
            <a:r>
              <a:rPr lang="en-US" sz="2800" dirty="0"/>
              <a:t>int       c = 31/3;</a:t>
            </a:r>
          </a:p>
          <a:p>
            <a:pPr lvl="1" algn="l" rtl="0" eaLnBrk="1" hangingPunct="1">
              <a:buFontTx/>
              <a:buNone/>
            </a:pPr>
            <a:r>
              <a:rPr lang="en-US" sz="2400" dirty="0">
                <a:solidFill>
                  <a:srgbClr val="FF0000"/>
                </a:solidFill>
              </a:rPr>
              <a:t>              c = 10</a:t>
            </a:r>
          </a:p>
          <a:p>
            <a:pPr lvl="1" algn="l" rtl="0" eaLnBrk="1" hangingPunct="1">
              <a:buFontTx/>
              <a:buNone/>
            </a:pPr>
            <a:endParaRPr lang="en-US" sz="1000" dirty="0"/>
          </a:p>
          <a:p>
            <a:pPr lvl="1" algn="l" rtl="0" eaLnBrk="1" hangingPunct="1">
              <a:buFontTx/>
              <a:buNone/>
            </a:pPr>
            <a:r>
              <a:rPr lang="en-US" sz="2800" dirty="0"/>
              <a:t>int       d = 31%3;</a:t>
            </a:r>
          </a:p>
          <a:p>
            <a:pPr lvl="1" algn="l" rtl="0" eaLnBrk="1" hangingPunct="1">
              <a:buFontTx/>
              <a:buNone/>
            </a:pPr>
            <a:r>
              <a:rPr lang="en-US" sz="2400" dirty="0">
                <a:solidFill>
                  <a:srgbClr val="FF0000"/>
                </a:solidFill>
              </a:rPr>
              <a:t>               d = 1</a:t>
            </a:r>
          </a:p>
          <a:p>
            <a:pPr lvl="1" algn="l" rtl="0" eaLnBrk="1" hangingPunct="1">
              <a:buFontTx/>
              <a:buNone/>
            </a:pPr>
            <a:r>
              <a:rPr lang="en-US" sz="2800" dirty="0"/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14290"/>
            <a:ext cx="8077200" cy="619108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1. Arithmetic Operators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1755217" y="843961"/>
            <a:ext cx="523835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</a:rPr>
              <a:t>Example: What is the output?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1285875" y="1714500"/>
            <a:ext cx="5429250" cy="4572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1" anchor="ctr">
            <a:spAutoFit/>
          </a:bodyPr>
          <a:lstStyle/>
          <a:p>
            <a:pPr>
              <a:defRPr/>
            </a:pPr>
            <a:endParaRPr lang="ar-EG"/>
          </a:p>
        </p:txBody>
      </p:sp>
      <p:sp>
        <p:nvSpPr>
          <p:cNvPr id="8" name="TextBox 6"/>
          <p:cNvSpPr txBox="1">
            <a:spLocks noChangeArrowheads="1"/>
          </p:cNvSpPr>
          <p:nvPr/>
        </p:nvSpPr>
        <p:spPr bwMode="auto">
          <a:xfrm>
            <a:off x="1428728" y="1785926"/>
            <a:ext cx="5429250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cs typeface="+mj-cs"/>
              </a:rPr>
              <a:t>#include&lt;</a:t>
            </a:r>
            <a:r>
              <a:rPr lang="en-US" dirty="0" err="1">
                <a:cs typeface="+mj-cs"/>
              </a:rPr>
              <a:t>iostream.h</a:t>
            </a:r>
            <a:r>
              <a:rPr lang="en-US" dirty="0">
                <a:cs typeface="+mj-cs"/>
              </a:rPr>
              <a:t>&gt;</a:t>
            </a:r>
          </a:p>
          <a:p>
            <a:r>
              <a:rPr lang="en-US" dirty="0">
                <a:cs typeface="+mj-cs"/>
              </a:rPr>
              <a:t>void main()</a:t>
            </a:r>
          </a:p>
          <a:p>
            <a:r>
              <a:rPr lang="en-US" dirty="0">
                <a:cs typeface="+mj-cs"/>
              </a:rPr>
              <a:t>{    float  sum = 0 ;</a:t>
            </a:r>
          </a:p>
          <a:p>
            <a:r>
              <a:rPr lang="en-US" dirty="0">
                <a:cs typeface="+mj-cs"/>
              </a:rPr>
              <a:t>cout&lt;&lt; “ the value of sum is initially set to “  &lt;&lt; sum&lt;&lt;</a:t>
            </a:r>
            <a:r>
              <a:rPr lang="en-US" dirty="0" err="1">
                <a:cs typeface="+mj-cs"/>
              </a:rPr>
              <a:t>endl</a:t>
            </a:r>
            <a:r>
              <a:rPr lang="en-US" dirty="0">
                <a:cs typeface="+mj-cs"/>
              </a:rPr>
              <a:t>;</a:t>
            </a:r>
          </a:p>
          <a:p>
            <a:r>
              <a:rPr lang="en-US" dirty="0">
                <a:cs typeface="+mj-cs"/>
              </a:rPr>
              <a:t>sum = sum + 98 ;</a:t>
            </a:r>
          </a:p>
          <a:p>
            <a:r>
              <a:rPr lang="en-US" dirty="0">
                <a:cs typeface="+mj-cs"/>
              </a:rPr>
              <a:t>cout&lt;&lt;”sum is now: “ &lt;&lt; sum &lt;&lt; </a:t>
            </a:r>
            <a:r>
              <a:rPr lang="en-US" dirty="0" err="1">
                <a:cs typeface="+mj-cs"/>
              </a:rPr>
              <a:t>endl</a:t>
            </a:r>
            <a:r>
              <a:rPr lang="en-US" dirty="0">
                <a:cs typeface="+mj-cs"/>
              </a:rPr>
              <a:t> ;</a:t>
            </a:r>
          </a:p>
          <a:p>
            <a:r>
              <a:rPr lang="en-US" dirty="0">
                <a:cs typeface="+mj-cs"/>
              </a:rPr>
              <a:t>sum = sum – 70 ;</a:t>
            </a:r>
          </a:p>
          <a:p>
            <a:r>
              <a:rPr lang="en-US" dirty="0">
                <a:cs typeface="+mj-cs"/>
              </a:rPr>
              <a:t>cout&lt;&lt;” sum is now: “ &lt;&lt; sum&lt;&lt; </a:t>
            </a:r>
            <a:r>
              <a:rPr lang="en-US" dirty="0" err="1">
                <a:cs typeface="+mj-cs"/>
              </a:rPr>
              <a:t>endl</a:t>
            </a:r>
            <a:r>
              <a:rPr lang="en-US" dirty="0">
                <a:cs typeface="+mj-cs"/>
              </a:rPr>
              <a:t> ;</a:t>
            </a:r>
          </a:p>
          <a:p>
            <a:r>
              <a:rPr lang="en-US" dirty="0">
                <a:cs typeface="+mj-cs"/>
              </a:rPr>
              <a:t>sum = sum * 20 ;</a:t>
            </a:r>
          </a:p>
          <a:p>
            <a:r>
              <a:rPr lang="en-US" dirty="0">
                <a:cs typeface="+mj-cs"/>
              </a:rPr>
              <a:t>cout&lt;&lt;”sum is now : “ &lt;&lt;sum&lt;&lt;</a:t>
            </a:r>
            <a:r>
              <a:rPr lang="en-US" dirty="0" err="1">
                <a:cs typeface="+mj-cs"/>
              </a:rPr>
              <a:t>endl</a:t>
            </a:r>
            <a:r>
              <a:rPr lang="en-US" dirty="0">
                <a:cs typeface="+mj-cs"/>
              </a:rPr>
              <a:t>;</a:t>
            </a:r>
          </a:p>
          <a:p>
            <a:r>
              <a:rPr lang="en-US" dirty="0">
                <a:cs typeface="+mj-cs"/>
              </a:rPr>
              <a:t>sum= sum / 6 ;</a:t>
            </a:r>
          </a:p>
          <a:p>
            <a:r>
              <a:rPr lang="en-US" dirty="0">
                <a:cs typeface="+mj-cs"/>
              </a:rPr>
              <a:t>cout&lt;&lt;”sum is now:”&lt;&lt;sum&lt;&lt;</a:t>
            </a:r>
            <a:r>
              <a:rPr lang="en-US" dirty="0" err="1">
                <a:cs typeface="+mj-cs"/>
              </a:rPr>
              <a:t>endl</a:t>
            </a:r>
            <a:r>
              <a:rPr lang="en-US" dirty="0">
                <a:cs typeface="+mj-cs"/>
              </a:rPr>
              <a:t>;</a:t>
            </a:r>
          </a:p>
          <a:p>
            <a:r>
              <a:rPr lang="en-US" dirty="0">
                <a:cs typeface="+mj-cs"/>
              </a:rPr>
              <a:t>sum=sum%3 ;</a:t>
            </a:r>
          </a:p>
          <a:p>
            <a:r>
              <a:rPr lang="en-US" dirty="0">
                <a:cs typeface="+mj-cs"/>
              </a:rPr>
              <a:t>cout&lt;&lt;”sum is now:”&lt;&lt;sum&lt;&lt;</a:t>
            </a:r>
            <a:r>
              <a:rPr lang="en-US" dirty="0" err="1">
                <a:cs typeface="+mj-cs"/>
              </a:rPr>
              <a:t>endl</a:t>
            </a:r>
            <a:r>
              <a:rPr lang="en-US" dirty="0">
                <a:cs typeface="+mj-cs"/>
              </a:rPr>
              <a:t>;</a:t>
            </a:r>
          </a:p>
          <a:p>
            <a:r>
              <a:rPr lang="en-US" dirty="0">
                <a:cs typeface="+mj-cs"/>
              </a:rPr>
              <a:t>}</a:t>
            </a:r>
          </a:p>
          <a:p>
            <a:endParaRPr lang="ar-EG" dirty="0"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14290"/>
            <a:ext cx="8077200" cy="619108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1. Arithmetic Operators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2708441" y="843961"/>
            <a:ext cx="379238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200" b="1" dirty="0">
                <a:solidFill>
                  <a:srgbClr val="FF0000"/>
                </a:solidFill>
              </a:rPr>
              <a:t>Operator precedence</a:t>
            </a:r>
          </a:p>
        </p:txBody>
      </p:sp>
      <p:sp>
        <p:nvSpPr>
          <p:cNvPr id="7" name="Rectangle 1029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733550"/>
            <a:ext cx="7772400" cy="3910013"/>
          </a:xfrm>
          <a:prstGeom prst="rect">
            <a:avLst/>
          </a:prstGeom>
        </p:spPr>
        <p:txBody>
          <a:bodyPr/>
          <a:lstStyle/>
          <a:p>
            <a:pPr lvl="1" algn="l" rtl="0" eaLnBrk="1" hangingPunct="1">
              <a:buFont typeface="Arial" pitchFamily="34" charset="0"/>
              <a:buChar char="•"/>
            </a:pPr>
            <a:r>
              <a:rPr lang="en-US" sz="2800" dirty="0"/>
              <a:t>Some arithmetic operators act before others (i.e., multiplication before addition)</a:t>
            </a:r>
          </a:p>
          <a:p>
            <a:pPr lvl="2" algn="l" rtl="0" eaLnBrk="1" hangingPunct="1">
              <a:buFont typeface="Wingdings" pitchFamily="2" charset="2"/>
              <a:buChar char="Ø"/>
            </a:pPr>
            <a:r>
              <a:rPr lang="en-US" sz="2400" dirty="0"/>
              <a:t> Be sure to use parenthesis when needed</a:t>
            </a:r>
          </a:p>
          <a:p>
            <a:pPr lvl="2" algn="l" rtl="0" eaLnBrk="1" hangingPunct="1">
              <a:buFontTx/>
              <a:buNone/>
            </a:pPr>
            <a:endParaRPr lang="en-US" sz="2400" dirty="0"/>
          </a:p>
          <a:p>
            <a:pPr lvl="1" algn="l" rtl="0" eaLnBrk="1" hangingPunct="1">
              <a:buFont typeface="Arial" pitchFamily="34" charset="0"/>
              <a:buChar char="•"/>
            </a:pPr>
            <a:r>
              <a:rPr lang="en-US" sz="2800" dirty="0"/>
              <a:t>Example: </a:t>
            </a:r>
          </a:p>
          <a:p>
            <a:pPr lvl="1" algn="l" rtl="0" eaLnBrk="1" hangingPunct="1">
              <a:buFontTx/>
              <a:buNone/>
            </a:pPr>
            <a:r>
              <a:rPr lang="en-US" sz="2800" dirty="0"/>
              <a:t>     Find the average of three variables a, b and c</a:t>
            </a:r>
          </a:p>
          <a:p>
            <a:pPr lvl="2" algn="l" rtl="0" eaLnBrk="1" hangingPunct="1">
              <a:buFont typeface="Wingdings" pitchFamily="2" charset="2"/>
              <a:buChar char="Ø"/>
            </a:pPr>
            <a:r>
              <a:rPr lang="en-US" sz="2400" dirty="0"/>
              <a:t> Do not use:   </a:t>
            </a:r>
            <a:r>
              <a:rPr lang="en-US" sz="2400" b="1" dirty="0">
                <a:latin typeface="Courier New" pitchFamily="49" charset="0"/>
              </a:rPr>
              <a:t>a + b + c / 3 </a:t>
            </a:r>
          </a:p>
          <a:p>
            <a:pPr lvl="2" algn="l" rtl="0" eaLnBrk="1" hangingPunct="1">
              <a:buFont typeface="Wingdings" pitchFamily="2" charset="2"/>
              <a:buChar char="Ø"/>
            </a:pPr>
            <a:r>
              <a:rPr lang="en-US" sz="2400" dirty="0"/>
              <a:t> Use:  </a:t>
            </a:r>
            <a:r>
              <a:rPr lang="en-US" sz="2400" b="1" dirty="0">
                <a:latin typeface="Courier New" pitchFamily="49" charset="0"/>
              </a:rPr>
              <a:t>(a + b + c ) / 3</a:t>
            </a:r>
          </a:p>
          <a:p>
            <a:pPr lvl="1" algn="l" rtl="0" eaLnBrk="1" hangingPunct="1">
              <a:buFontTx/>
              <a:buNone/>
            </a:pPr>
            <a:endParaRPr 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14290"/>
            <a:ext cx="8077200" cy="619108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1. Arithmetic Operators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571472" y="1714519"/>
            <a:ext cx="7772400" cy="4429125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buFont typeface="Arial" pitchFamily="34" charset="0"/>
              <a:buChar char="•"/>
            </a:pPr>
            <a:r>
              <a:rPr lang="en-US" sz="2800" dirty="0"/>
              <a:t> Rules of operator precedence:</a:t>
            </a:r>
          </a:p>
          <a:p>
            <a:pPr algn="l" rtl="0" eaLnBrk="1" hangingPunct="1"/>
            <a:endParaRPr lang="en-US" sz="2400" dirty="0"/>
          </a:p>
          <a:p>
            <a:pPr algn="l" rtl="0" eaLnBrk="1" hangingPunct="1"/>
            <a:endParaRPr lang="en-US" sz="2400" dirty="0"/>
          </a:p>
        </p:txBody>
      </p:sp>
      <p:graphicFrame>
        <p:nvGraphicFramePr>
          <p:cNvPr id="56322" name="Object 1025"/>
          <p:cNvGraphicFramePr>
            <a:graphicFrameLocks noChangeAspect="1"/>
          </p:cNvGraphicFramePr>
          <p:nvPr/>
        </p:nvGraphicFramePr>
        <p:xfrm>
          <a:off x="682625" y="2571744"/>
          <a:ext cx="7027863" cy="320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24" name="Document" r:id="rId4" imgW="7958227" imgH="3627874" progId="Word.Document.8">
                  <p:embed/>
                </p:oleObj>
              </mc:Choice>
              <mc:Fallback>
                <p:oleObj name="Document" r:id="rId4" imgW="7958227" imgH="3627874" progId="Word.Document.8">
                  <p:embed/>
                  <p:pic>
                    <p:nvPicPr>
                      <p:cNvPr id="0" name="Object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625" y="2571744"/>
                        <a:ext cx="7027863" cy="3206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2708441" y="843961"/>
            <a:ext cx="379238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200" b="1" dirty="0">
                <a:solidFill>
                  <a:srgbClr val="FF0000"/>
                </a:solidFill>
              </a:rPr>
              <a:t>Operator precedence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14290"/>
            <a:ext cx="8077200" cy="619108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1. Arithmetic Operators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1755217" y="843961"/>
            <a:ext cx="523835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</a:rPr>
              <a:t>Example: What is the output?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1285875" y="1714500"/>
            <a:ext cx="5429250" cy="4572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1" anchor="ctr">
            <a:spAutoFit/>
          </a:bodyPr>
          <a:lstStyle/>
          <a:p>
            <a:pPr>
              <a:defRPr/>
            </a:pPr>
            <a:endParaRPr lang="ar-EG"/>
          </a:p>
        </p:txBody>
      </p:sp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1428750" y="1714500"/>
            <a:ext cx="5214938" cy="4693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300" dirty="0"/>
              <a:t>#include&lt;</a:t>
            </a:r>
            <a:r>
              <a:rPr lang="en-US" sz="2300" dirty="0" err="1"/>
              <a:t>iostream.h</a:t>
            </a:r>
            <a:r>
              <a:rPr lang="en-US" sz="2300" dirty="0"/>
              <a:t>&gt;</a:t>
            </a:r>
          </a:p>
          <a:p>
            <a:r>
              <a:rPr lang="en-US" sz="2300" dirty="0"/>
              <a:t>void main(  )</a:t>
            </a:r>
          </a:p>
          <a:p>
            <a:r>
              <a:rPr lang="en-US" sz="2300" dirty="0"/>
              <a:t>{</a:t>
            </a:r>
          </a:p>
          <a:p>
            <a:r>
              <a:rPr lang="en-US" sz="2300" dirty="0"/>
              <a:t>             float    a, b, c, d ; </a:t>
            </a:r>
          </a:p>
          <a:p>
            <a:r>
              <a:rPr lang="en-US" sz="2300" dirty="0"/>
              <a:t>             a = 8 + 2 * 3 ;</a:t>
            </a:r>
          </a:p>
          <a:p>
            <a:r>
              <a:rPr lang="en-US" sz="2300" dirty="0"/>
              <a:t>             b = ( 5 * 2 – 3 ) / 6;</a:t>
            </a:r>
          </a:p>
          <a:p>
            <a:r>
              <a:rPr lang="en-US" sz="2300" dirty="0"/>
              <a:t>             c = 5 * 2 – 3 / 6;</a:t>
            </a:r>
          </a:p>
          <a:p>
            <a:r>
              <a:rPr lang="en-US" sz="2300" dirty="0"/>
              <a:t>             d = 4 + 2 / 4 * 8;</a:t>
            </a:r>
          </a:p>
          <a:p>
            <a:r>
              <a:rPr lang="en-US" sz="2300" dirty="0"/>
              <a:t>cout &lt;&lt; “a=”&lt;&lt; a&lt;&lt;</a:t>
            </a:r>
            <a:r>
              <a:rPr lang="en-US" sz="2300" dirty="0" err="1"/>
              <a:t>endl</a:t>
            </a:r>
            <a:r>
              <a:rPr lang="en-US" sz="2300" dirty="0"/>
              <a:t> &lt;&lt; “b=”&lt;&lt; b&lt;&lt;</a:t>
            </a:r>
            <a:r>
              <a:rPr lang="en-US" sz="2300" dirty="0" err="1"/>
              <a:t>endl</a:t>
            </a:r>
            <a:r>
              <a:rPr lang="en-US" sz="2300" dirty="0"/>
              <a:t>;</a:t>
            </a:r>
          </a:p>
          <a:p>
            <a:r>
              <a:rPr lang="en-US" sz="2300" dirty="0"/>
              <a:t>cout &lt;&lt; “c=”&lt;&lt; c&lt;&lt;</a:t>
            </a:r>
            <a:r>
              <a:rPr lang="en-US" sz="2300" dirty="0" err="1"/>
              <a:t>endl</a:t>
            </a:r>
            <a:r>
              <a:rPr lang="en-US" sz="2300" dirty="0"/>
              <a:t> &lt;&lt; “d=”&lt;&lt; d&lt;&lt;</a:t>
            </a:r>
            <a:r>
              <a:rPr lang="en-US" sz="2300" dirty="0" err="1"/>
              <a:t>endl</a:t>
            </a:r>
            <a:r>
              <a:rPr lang="en-US" sz="2300" dirty="0"/>
              <a:t>;</a:t>
            </a:r>
          </a:p>
          <a:p>
            <a:r>
              <a:rPr lang="en-US" sz="2300" dirty="0"/>
              <a:t>}</a:t>
            </a:r>
            <a:endParaRPr lang="ar-EG" sz="23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14290"/>
            <a:ext cx="8077200" cy="619108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1. Arithmetic Operators</a:t>
            </a: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1330325" y="928688"/>
            <a:ext cx="64452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>
                <a:solidFill>
                  <a:srgbClr val="FF0000"/>
                </a:solidFill>
              </a:rPr>
              <a:t>Example: Calculate the average of three numbers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1285875" y="1714500"/>
            <a:ext cx="5429250" cy="4572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1" anchor="ctr">
            <a:spAutoFit/>
          </a:bodyPr>
          <a:lstStyle/>
          <a:p>
            <a:pPr>
              <a:defRPr/>
            </a:pPr>
            <a:endParaRPr lang="ar-EG"/>
          </a:p>
        </p:txBody>
      </p:sp>
      <p:sp>
        <p:nvSpPr>
          <p:cNvPr id="10" name="TextBox 6"/>
          <p:cNvSpPr txBox="1">
            <a:spLocks noChangeArrowheads="1"/>
          </p:cNvSpPr>
          <p:nvPr/>
        </p:nvSpPr>
        <p:spPr bwMode="auto">
          <a:xfrm>
            <a:off x="1428750" y="1714500"/>
            <a:ext cx="5214938" cy="4293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100" dirty="0"/>
              <a:t>#include&lt;</a:t>
            </a:r>
            <a:r>
              <a:rPr lang="en-US" sz="2100" dirty="0" err="1"/>
              <a:t>iostream.h</a:t>
            </a:r>
            <a:r>
              <a:rPr lang="en-US" sz="2100" dirty="0"/>
              <a:t>&gt;</a:t>
            </a:r>
          </a:p>
          <a:p>
            <a:r>
              <a:rPr lang="en-US" sz="2100" dirty="0"/>
              <a:t>void main(  )</a:t>
            </a:r>
          </a:p>
          <a:p>
            <a:r>
              <a:rPr lang="en-US" sz="2100" dirty="0"/>
              <a:t>{</a:t>
            </a:r>
          </a:p>
          <a:p>
            <a:r>
              <a:rPr lang="en-US" sz="2100" dirty="0"/>
              <a:t>   float  </a:t>
            </a:r>
            <a:r>
              <a:rPr lang="en-US" sz="2100" dirty="0" err="1"/>
              <a:t>avg</a:t>
            </a:r>
            <a:r>
              <a:rPr lang="en-US" sz="2100" dirty="0"/>
              <a:t>, grade1, grade2, grade3 ;</a:t>
            </a:r>
          </a:p>
          <a:p>
            <a:r>
              <a:rPr lang="en-US" sz="2100" dirty="0"/>
              <a:t>   grade1 = 8.5;   grade2 = 12.0 ;   grade3 = 9.0;</a:t>
            </a:r>
          </a:p>
          <a:p>
            <a:r>
              <a:rPr lang="en-US" sz="2100" dirty="0"/>
              <a:t>   </a:t>
            </a:r>
            <a:r>
              <a:rPr lang="en-US" sz="2100" dirty="0" err="1"/>
              <a:t>avg</a:t>
            </a:r>
            <a:r>
              <a:rPr lang="en-US" sz="2100" dirty="0"/>
              <a:t> = grade1 + grade2 + grade3 / 3.0;</a:t>
            </a:r>
          </a:p>
          <a:p>
            <a:r>
              <a:rPr lang="en-US" sz="2100" dirty="0"/>
              <a:t>cout&lt;&lt;”the average  is” &lt;&lt;</a:t>
            </a:r>
            <a:r>
              <a:rPr lang="en-US" sz="2100" dirty="0" err="1"/>
              <a:t>setprecision</a:t>
            </a:r>
            <a:r>
              <a:rPr lang="en-US" sz="2100" dirty="0"/>
              <a:t>(1)&lt;&lt;</a:t>
            </a:r>
            <a:r>
              <a:rPr lang="en-US" sz="2100" dirty="0" err="1"/>
              <a:t>avg</a:t>
            </a:r>
            <a:r>
              <a:rPr lang="en-US" sz="2100" dirty="0"/>
              <a:t>;</a:t>
            </a:r>
          </a:p>
          <a:p>
            <a:r>
              <a:rPr lang="en-US" sz="2100" dirty="0"/>
              <a:t>}</a:t>
            </a:r>
          </a:p>
          <a:p>
            <a:endParaRPr lang="ar-EG" sz="2100" dirty="0"/>
          </a:p>
          <a:p>
            <a:endParaRPr lang="en-US" sz="2100" dirty="0"/>
          </a:p>
          <a:p>
            <a:r>
              <a:rPr lang="en-US" sz="2100" dirty="0" err="1"/>
              <a:t>avg</a:t>
            </a:r>
            <a:r>
              <a:rPr lang="en-US" sz="2100" dirty="0"/>
              <a:t> = ( grade1 + grade2 + grade3 )/3.0 ;</a:t>
            </a:r>
          </a:p>
          <a:p>
            <a:endParaRPr lang="ar-EG" sz="21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tchbook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1663</Words>
  <Application>Microsoft Office PowerPoint</Application>
  <PresentationFormat>On-screen Show (4:3)</PresentationFormat>
  <Paragraphs>386</Paragraphs>
  <Slides>25</Slides>
  <Notes>23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7" baseType="lpstr">
      <vt:lpstr>Arabic Transparent</vt:lpstr>
      <vt:lpstr>Arial</vt:lpstr>
      <vt:lpstr>AvantGarde</vt:lpstr>
      <vt:lpstr>Calibri</vt:lpstr>
      <vt:lpstr>Courier New</vt:lpstr>
      <vt:lpstr>Monotype Sorts</vt:lpstr>
      <vt:lpstr>Symbol</vt:lpstr>
      <vt:lpstr>Times</vt:lpstr>
      <vt:lpstr>Times New Roman</vt:lpstr>
      <vt:lpstr>Wingdings</vt:lpstr>
      <vt:lpstr>Pitchbook</vt:lpstr>
      <vt:lpstr>Document</vt:lpstr>
      <vt:lpstr>Chapter 1.3  The Operators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2015-09-27T13:15:58Z</dcterms:created>
  <dcterms:modified xsi:type="dcterms:W3CDTF">2016-07-28T12:15:19Z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</Properties>
</file>